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handoutMasterIdLst>
    <p:handoutMasterId r:id="rId42"/>
  </p:handoutMasterIdLst>
  <p:sldIdLst>
    <p:sldId id="256" r:id="rId5"/>
    <p:sldId id="257" r:id="rId6"/>
    <p:sldId id="258" r:id="rId7"/>
    <p:sldId id="267" r:id="rId8"/>
    <p:sldId id="268" r:id="rId9"/>
    <p:sldId id="270" r:id="rId10"/>
    <p:sldId id="271" r:id="rId11"/>
    <p:sldId id="272" r:id="rId12"/>
    <p:sldId id="273" r:id="rId13"/>
    <p:sldId id="274"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90" r:id="rId28"/>
    <p:sldId id="291" r:id="rId29"/>
    <p:sldId id="292" r:id="rId30"/>
    <p:sldId id="293" r:id="rId31"/>
    <p:sldId id="294" r:id="rId32"/>
    <p:sldId id="295" r:id="rId33"/>
    <p:sldId id="296" r:id="rId34"/>
    <p:sldId id="297" r:id="rId35"/>
    <p:sldId id="300" r:id="rId36"/>
    <p:sldId id="301" r:id="rId37"/>
    <p:sldId id="298" r:id="rId38"/>
    <p:sldId id="299" r:id="rId39"/>
    <p:sldId id="265"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2127"/>
    <a:srgbClr val="7F7F7F"/>
    <a:srgbClr val="0092C8"/>
    <a:srgbClr val="13B5EA"/>
    <a:srgbClr val="002B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94" d="100"/>
          <a:sy n="94" d="100"/>
        </p:scale>
        <p:origin x="400" y="192"/>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B129E1-A746-47FF-8DF9-128409A634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F76EF646-424A-47AF-B2B4-AA2143244D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F15D8D-F418-40E6-B54D-38352B13CB01}" type="datetimeFigureOut">
              <a:rPr lang="en-NZ" smtClean="0"/>
              <a:t>22/09/21</a:t>
            </a:fld>
            <a:endParaRPr lang="en-NZ"/>
          </a:p>
        </p:txBody>
      </p:sp>
      <p:sp>
        <p:nvSpPr>
          <p:cNvPr id="4" name="Footer Placeholder 3">
            <a:extLst>
              <a:ext uri="{FF2B5EF4-FFF2-40B4-BE49-F238E27FC236}">
                <a16:creationId xmlns:a16="http://schemas.microsoft.com/office/drawing/2014/main" id="{21201DF0-AFB2-4298-8F30-9A494D1687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D757BEB1-4AED-4E58-A1A7-A503342204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B5B85-BA0F-4287-86E8-A03E6C731465}" type="slidenum">
              <a:rPr lang="en-NZ" smtClean="0"/>
              <a:t>‹#›</a:t>
            </a:fld>
            <a:endParaRPr lang="en-NZ"/>
          </a:p>
        </p:txBody>
      </p:sp>
    </p:spTree>
    <p:extLst>
      <p:ext uri="{BB962C8B-B14F-4D97-AF65-F5344CB8AC3E}">
        <p14:creationId xmlns:p14="http://schemas.microsoft.com/office/powerpoint/2010/main" val="3046138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4A21B-4DD7-47E5-AE67-E108422C6778}" type="datetimeFigureOut">
              <a:rPr lang="en-NZ" smtClean="0"/>
              <a:t>22/09/21</a:t>
            </a:fld>
            <a:endParaRPr lang="en-N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BFA250-7023-4928-8F37-94F69E894F7E}" type="slidenum">
              <a:rPr lang="en-NZ" smtClean="0"/>
              <a:t>‹#›</a:t>
            </a:fld>
            <a:endParaRPr lang="en-NZ"/>
          </a:p>
        </p:txBody>
      </p:sp>
    </p:spTree>
    <p:extLst>
      <p:ext uri="{BB962C8B-B14F-4D97-AF65-F5344CB8AC3E}">
        <p14:creationId xmlns:p14="http://schemas.microsoft.com/office/powerpoint/2010/main" val="3476389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7212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2953" y="2456328"/>
            <a:ext cx="6114270" cy="1335109"/>
          </a:xfrm>
        </p:spPr>
        <p:txBody>
          <a:bodyPr wrap="square" lIns="90000" anchor="b">
            <a:spAutoFit/>
          </a:bodyPr>
          <a:lstStyle>
            <a:lvl1pPr algn="l">
              <a:lnSpc>
                <a:spcPts val="4800"/>
              </a:lnSpc>
              <a:defRPr sz="4900" cap="all" spc="0" baseline="0">
                <a:solidFill>
                  <a:schemeClr val="bg1"/>
                </a:solidFill>
              </a:defRPr>
            </a:lvl1pPr>
          </a:lstStyle>
          <a:p>
            <a:r>
              <a:rPr lang="en-US" dirty="0"/>
              <a:t>Presentation main heading</a:t>
            </a:r>
          </a:p>
        </p:txBody>
      </p:sp>
      <p:sp>
        <p:nvSpPr>
          <p:cNvPr id="3" name="Subtitle 2"/>
          <p:cNvSpPr>
            <a:spLocks noGrp="1"/>
          </p:cNvSpPr>
          <p:nvPr>
            <p:ph type="subTitle" idx="1" hasCustomPrompt="1"/>
          </p:nvPr>
        </p:nvSpPr>
        <p:spPr>
          <a:xfrm>
            <a:off x="512953" y="4507316"/>
            <a:ext cx="6114269" cy="397032"/>
          </a:xfrm>
        </p:spPr>
        <p:txBody>
          <a:bodyPr wrap="square">
            <a:spAutoFit/>
          </a:bodyPr>
          <a:lstStyle>
            <a:lvl1pPr marL="0" indent="0" algn="l">
              <a:buNone/>
              <a:defRPr sz="2200" b="1" spc="0" baseline="0">
                <a:solidFill>
                  <a:schemeClr val="bg1"/>
                </a:solidFill>
                <a:latin typeface="Book Antiqua" panose="0204060205030503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Subheading</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NZ"/>
              <a:t>Insert Classification</a:t>
            </a:r>
            <a:endParaRPr lang="en-NZ" dirty="0"/>
          </a:p>
        </p:txBody>
      </p:sp>
      <p:pic>
        <p:nvPicPr>
          <p:cNvPr id="10" name="Picture 9">
            <a:extLst>
              <a:ext uri="{FF2B5EF4-FFF2-40B4-BE49-F238E27FC236}">
                <a16:creationId xmlns:a16="http://schemas.microsoft.com/office/drawing/2014/main" id="{256B0F6A-DBA9-46E4-A380-769BCD7118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5131" y="459105"/>
            <a:ext cx="1841254" cy="585812"/>
          </a:xfrm>
          <a:prstGeom prst="rect">
            <a:avLst/>
          </a:prstGeom>
        </p:spPr>
      </p:pic>
      <p:cxnSp>
        <p:nvCxnSpPr>
          <p:cNvPr id="12" name="Straight Connector 11">
            <a:extLst>
              <a:ext uri="{FF2B5EF4-FFF2-40B4-BE49-F238E27FC236}">
                <a16:creationId xmlns:a16="http://schemas.microsoft.com/office/drawing/2014/main" id="{1505FF08-AC3D-4845-9507-596FBB36D8B5}"/>
              </a:ext>
            </a:extLst>
          </p:cNvPr>
          <p:cNvCxnSpPr>
            <a:cxnSpLocks/>
          </p:cNvCxnSpPr>
          <p:nvPr userDrawn="1"/>
        </p:nvCxnSpPr>
        <p:spPr>
          <a:xfrm>
            <a:off x="606330" y="4142727"/>
            <a:ext cx="16601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38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F393E52-435E-4363-9736-7F3407FE81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8405" y="3104386"/>
            <a:ext cx="3087187" cy="649225"/>
          </a:xfrm>
          <a:prstGeom prst="rect">
            <a:avLst/>
          </a:prstGeom>
        </p:spPr>
      </p:pic>
    </p:spTree>
    <p:extLst>
      <p:ext uri="{BB962C8B-B14F-4D97-AF65-F5344CB8AC3E}">
        <p14:creationId xmlns:p14="http://schemas.microsoft.com/office/powerpoint/2010/main" val="52223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857" y="817275"/>
            <a:ext cx="4650057" cy="507831"/>
          </a:xfrm>
        </p:spPr>
        <p:txBody>
          <a:bodyPr wrap="square">
            <a:spAutoFit/>
          </a:bodyPr>
          <a:lstStyle>
            <a:lvl1pPr>
              <a:defRPr/>
            </a:lvl1pPr>
          </a:lstStyle>
          <a:p>
            <a:r>
              <a:rPr lang="en-US" dirty="0"/>
              <a:t>Slide heading</a:t>
            </a:r>
          </a:p>
        </p:txBody>
      </p:sp>
      <p:sp>
        <p:nvSpPr>
          <p:cNvPr id="5" name="Footer Placeholder 4"/>
          <p:cNvSpPr>
            <a:spLocks noGrp="1"/>
          </p:cNvSpPr>
          <p:nvPr>
            <p:ph type="ftr" sz="quarter" idx="11"/>
          </p:nvPr>
        </p:nvSpPr>
        <p:spPr/>
        <p:txBody>
          <a:bodyPr/>
          <a:lstStyle/>
          <a:p>
            <a:r>
              <a:rPr lang="en-NZ"/>
              <a:t>Insert Classification</a:t>
            </a:r>
          </a:p>
        </p:txBody>
      </p:sp>
      <p:sp>
        <p:nvSpPr>
          <p:cNvPr id="6" name="Slide Number Placeholder 5"/>
          <p:cNvSpPr>
            <a:spLocks noGrp="1"/>
          </p:cNvSpPr>
          <p:nvPr>
            <p:ph type="sldNum" sz="quarter" idx="12"/>
          </p:nvPr>
        </p:nvSpPr>
        <p:spPr/>
        <p:txBody>
          <a:bodyPr/>
          <a:lstStyle/>
          <a:p>
            <a:fld id="{F99148BE-BE92-493D-84AC-AF3A1935F283}" type="slidenum">
              <a:rPr lang="en-NZ" smtClean="0"/>
              <a:t>‹#›</a:t>
            </a:fld>
            <a:endParaRPr lang="en-NZ"/>
          </a:p>
        </p:txBody>
      </p:sp>
      <p:sp>
        <p:nvSpPr>
          <p:cNvPr id="10" name="Text Placeholder 9">
            <a:extLst>
              <a:ext uri="{FF2B5EF4-FFF2-40B4-BE49-F238E27FC236}">
                <a16:creationId xmlns:a16="http://schemas.microsoft.com/office/drawing/2014/main" id="{0CE6DF55-0A27-41CE-A21B-7B6886BDF374}"/>
              </a:ext>
            </a:extLst>
          </p:cNvPr>
          <p:cNvSpPr>
            <a:spLocks noGrp="1"/>
          </p:cNvSpPr>
          <p:nvPr>
            <p:ph type="body" sz="quarter" idx="13" hasCustomPrompt="1"/>
          </p:nvPr>
        </p:nvSpPr>
        <p:spPr>
          <a:xfrm>
            <a:off x="363538" y="1950088"/>
            <a:ext cx="4650376" cy="400110"/>
          </a:xfrm>
        </p:spPr>
        <p:txBody>
          <a:bodyPr>
            <a:spAutoFit/>
          </a:bodyPr>
          <a:lstStyle>
            <a:lvl1pPr marL="0" indent="0">
              <a:lnSpc>
                <a:spcPct val="100000"/>
              </a:lnSpc>
              <a:buNone/>
              <a:defRPr sz="2000" b="1">
                <a:latin typeface="Book Antiqua" panose="02040602050305030304" pitchFamily="18" charset="0"/>
              </a:defRPr>
            </a:lvl1pPr>
          </a:lstStyle>
          <a:p>
            <a:pPr lvl="0"/>
            <a:r>
              <a:rPr lang="en-NZ" dirty="0"/>
              <a:t>Click to insert text</a:t>
            </a:r>
          </a:p>
        </p:txBody>
      </p:sp>
      <p:sp>
        <p:nvSpPr>
          <p:cNvPr id="12" name="Text Placeholder 11">
            <a:extLst>
              <a:ext uri="{FF2B5EF4-FFF2-40B4-BE49-F238E27FC236}">
                <a16:creationId xmlns:a16="http://schemas.microsoft.com/office/drawing/2014/main" id="{7304D7E6-2C43-472C-8FA2-E16968C43EC2}"/>
              </a:ext>
            </a:extLst>
          </p:cNvPr>
          <p:cNvSpPr>
            <a:spLocks noGrp="1"/>
          </p:cNvSpPr>
          <p:nvPr>
            <p:ph type="body" sz="quarter" idx="14" hasCustomPrompt="1"/>
          </p:nvPr>
        </p:nvSpPr>
        <p:spPr>
          <a:xfrm>
            <a:off x="363537" y="3327400"/>
            <a:ext cx="4650377" cy="307777"/>
          </a:xfrm>
        </p:spPr>
        <p:txBody>
          <a:bodyPr>
            <a:spAutoFit/>
          </a:bodyPr>
          <a:lstStyle>
            <a:lvl1pPr marL="0" indent="0">
              <a:lnSpc>
                <a:spcPct val="100000"/>
              </a:lnSpc>
              <a:buNone/>
              <a:defRPr sz="1400"/>
            </a:lvl1pPr>
          </a:lstStyle>
          <a:p>
            <a:pPr lvl="0"/>
            <a:r>
              <a:rPr lang="en-NZ" dirty="0"/>
              <a:t>Click to insert text</a:t>
            </a:r>
          </a:p>
        </p:txBody>
      </p:sp>
      <p:sp>
        <p:nvSpPr>
          <p:cNvPr id="14" name="Picture Placeholder 13">
            <a:extLst>
              <a:ext uri="{FF2B5EF4-FFF2-40B4-BE49-F238E27FC236}">
                <a16:creationId xmlns:a16="http://schemas.microsoft.com/office/drawing/2014/main" id="{CC7F3302-9860-46C0-9532-8B21D3A4F335}"/>
              </a:ext>
            </a:extLst>
          </p:cNvPr>
          <p:cNvSpPr>
            <a:spLocks noGrp="1"/>
          </p:cNvSpPr>
          <p:nvPr>
            <p:ph type="pic" sz="quarter" idx="15"/>
          </p:nvPr>
        </p:nvSpPr>
        <p:spPr>
          <a:xfrm>
            <a:off x="5353524" y="910586"/>
            <a:ext cx="3327400" cy="4528047"/>
          </a:xfrm>
        </p:spPr>
        <p:txBody>
          <a:bodyPr/>
          <a:lstStyle/>
          <a:p>
            <a:r>
              <a:rPr lang="en-GB"/>
              <a:t>Click icon to add picture</a:t>
            </a:r>
            <a:endParaRPr lang="en-NZ"/>
          </a:p>
        </p:txBody>
      </p:sp>
      <p:cxnSp>
        <p:nvCxnSpPr>
          <p:cNvPr id="15" name="Straight Connector 14">
            <a:extLst>
              <a:ext uri="{FF2B5EF4-FFF2-40B4-BE49-F238E27FC236}">
                <a16:creationId xmlns:a16="http://schemas.microsoft.com/office/drawing/2014/main" id="{4E3A7C52-C755-4B9B-9905-2F52124F74CA}"/>
              </a:ext>
            </a:extLst>
          </p:cNvPr>
          <p:cNvCxnSpPr>
            <a:cxnSpLocks/>
          </p:cNvCxnSpPr>
          <p:nvPr userDrawn="1"/>
        </p:nvCxnSpPr>
        <p:spPr>
          <a:xfrm>
            <a:off x="444405" y="1513827"/>
            <a:ext cx="1660101" cy="0"/>
          </a:xfrm>
          <a:prstGeom prst="line">
            <a:avLst/>
          </a:prstGeom>
          <a:ln w="28575">
            <a:solidFill>
              <a:srgbClr val="C721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795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857" y="817275"/>
            <a:ext cx="4650057" cy="507831"/>
          </a:xfrm>
        </p:spPr>
        <p:txBody>
          <a:bodyPr wrap="square">
            <a:spAutoFit/>
          </a:bodyPr>
          <a:lstStyle>
            <a:lvl1pPr>
              <a:defRPr/>
            </a:lvl1pPr>
          </a:lstStyle>
          <a:p>
            <a:r>
              <a:rPr lang="en-US" dirty="0"/>
              <a:t>Slide heading</a:t>
            </a:r>
          </a:p>
        </p:txBody>
      </p:sp>
      <p:sp>
        <p:nvSpPr>
          <p:cNvPr id="5" name="Footer Placeholder 4"/>
          <p:cNvSpPr>
            <a:spLocks noGrp="1"/>
          </p:cNvSpPr>
          <p:nvPr>
            <p:ph type="ftr" sz="quarter" idx="11"/>
          </p:nvPr>
        </p:nvSpPr>
        <p:spPr/>
        <p:txBody>
          <a:bodyPr/>
          <a:lstStyle/>
          <a:p>
            <a:r>
              <a:rPr lang="en-NZ"/>
              <a:t>Insert Classification</a:t>
            </a:r>
          </a:p>
        </p:txBody>
      </p:sp>
      <p:sp>
        <p:nvSpPr>
          <p:cNvPr id="6" name="Slide Number Placeholder 5"/>
          <p:cNvSpPr>
            <a:spLocks noGrp="1"/>
          </p:cNvSpPr>
          <p:nvPr>
            <p:ph type="sldNum" sz="quarter" idx="12"/>
          </p:nvPr>
        </p:nvSpPr>
        <p:spPr/>
        <p:txBody>
          <a:bodyPr/>
          <a:lstStyle/>
          <a:p>
            <a:fld id="{F99148BE-BE92-493D-84AC-AF3A1935F283}" type="slidenum">
              <a:rPr lang="en-NZ" smtClean="0"/>
              <a:t>‹#›</a:t>
            </a:fld>
            <a:endParaRPr lang="en-NZ"/>
          </a:p>
        </p:txBody>
      </p:sp>
      <p:sp>
        <p:nvSpPr>
          <p:cNvPr id="10" name="Text Placeholder 9">
            <a:extLst>
              <a:ext uri="{FF2B5EF4-FFF2-40B4-BE49-F238E27FC236}">
                <a16:creationId xmlns:a16="http://schemas.microsoft.com/office/drawing/2014/main" id="{0CE6DF55-0A27-41CE-A21B-7B6886BDF374}"/>
              </a:ext>
            </a:extLst>
          </p:cNvPr>
          <p:cNvSpPr>
            <a:spLocks noGrp="1"/>
          </p:cNvSpPr>
          <p:nvPr>
            <p:ph type="body" sz="quarter" idx="13" hasCustomPrompt="1"/>
          </p:nvPr>
        </p:nvSpPr>
        <p:spPr>
          <a:xfrm>
            <a:off x="363538" y="2772214"/>
            <a:ext cx="7094538" cy="400110"/>
          </a:xfrm>
        </p:spPr>
        <p:txBody>
          <a:bodyPr wrap="square" anchor="b" anchorCtr="0">
            <a:spAutoFit/>
          </a:bodyPr>
          <a:lstStyle>
            <a:lvl1pPr marL="0" indent="0">
              <a:lnSpc>
                <a:spcPct val="100000"/>
              </a:lnSpc>
              <a:buNone/>
              <a:defRPr sz="2000" b="1">
                <a:latin typeface="Book Antiqua" panose="02040602050305030304" pitchFamily="18" charset="0"/>
              </a:defRPr>
            </a:lvl1pPr>
          </a:lstStyle>
          <a:p>
            <a:pPr lvl="0"/>
            <a:r>
              <a:rPr lang="en-NZ" dirty="0"/>
              <a:t>Click to insert text</a:t>
            </a:r>
          </a:p>
        </p:txBody>
      </p:sp>
      <p:sp>
        <p:nvSpPr>
          <p:cNvPr id="12" name="Text Placeholder 11">
            <a:extLst>
              <a:ext uri="{FF2B5EF4-FFF2-40B4-BE49-F238E27FC236}">
                <a16:creationId xmlns:a16="http://schemas.microsoft.com/office/drawing/2014/main" id="{7304D7E6-2C43-472C-8FA2-E16968C43EC2}"/>
              </a:ext>
            </a:extLst>
          </p:cNvPr>
          <p:cNvSpPr>
            <a:spLocks noGrp="1"/>
          </p:cNvSpPr>
          <p:nvPr>
            <p:ph type="body" sz="quarter" idx="14" hasCustomPrompt="1"/>
          </p:nvPr>
        </p:nvSpPr>
        <p:spPr>
          <a:xfrm>
            <a:off x="363536" y="3365500"/>
            <a:ext cx="7094539" cy="307777"/>
          </a:xfrm>
        </p:spPr>
        <p:txBody>
          <a:bodyPr wrap="square">
            <a:spAutoFit/>
          </a:bodyPr>
          <a:lstStyle>
            <a:lvl1pPr marL="0" indent="0">
              <a:lnSpc>
                <a:spcPct val="100000"/>
              </a:lnSpc>
              <a:buNone/>
              <a:defRPr sz="1400"/>
            </a:lvl1pPr>
          </a:lstStyle>
          <a:p>
            <a:pPr lvl="0"/>
            <a:r>
              <a:rPr lang="en-NZ" dirty="0"/>
              <a:t>Click to insert text</a:t>
            </a:r>
          </a:p>
        </p:txBody>
      </p:sp>
      <p:cxnSp>
        <p:nvCxnSpPr>
          <p:cNvPr id="15" name="Straight Connector 14">
            <a:extLst>
              <a:ext uri="{FF2B5EF4-FFF2-40B4-BE49-F238E27FC236}">
                <a16:creationId xmlns:a16="http://schemas.microsoft.com/office/drawing/2014/main" id="{4E3A7C52-C755-4B9B-9905-2F52124F74CA}"/>
              </a:ext>
            </a:extLst>
          </p:cNvPr>
          <p:cNvCxnSpPr>
            <a:cxnSpLocks/>
          </p:cNvCxnSpPr>
          <p:nvPr userDrawn="1"/>
        </p:nvCxnSpPr>
        <p:spPr>
          <a:xfrm>
            <a:off x="444405" y="1513827"/>
            <a:ext cx="1660101" cy="0"/>
          </a:xfrm>
          <a:prstGeom prst="line">
            <a:avLst/>
          </a:prstGeom>
          <a:ln w="28575">
            <a:solidFill>
              <a:srgbClr val="C721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95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857" y="817275"/>
            <a:ext cx="4650057" cy="507831"/>
          </a:xfrm>
        </p:spPr>
        <p:txBody>
          <a:bodyPr wrap="square">
            <a:spAutoFit/>
          </a:bodyPr>
          <a:lstStyle>
            <a:lvl1pPr>
              <a:defRPr/>
            </a:lvl1pPr>
          </a:lstStyle>
          <a:p>
            <a:r>
              <a:rPr lang="en-US" dirty="0"/>
              <a:t>Slide heading</a:t>
            </a:r>
          </a:p>
        </p:txBody>
      </p:sp>
      <p:sp>
        <p:nvSpPr>
          <p:cNvPr id="5" name="Footer Placeholder 4"/>
          <p:cNvSpPr>
            <a:spLocks noGrp="1"/>
          </p:cNvSpPr>
          <p:nvPr>
            <p:ph type="ftr" sz="quarter" idx="11"/>
          </p:nvPr>
        </p:nvSpPr>
        <p:spPr/>
        <p:txBody>
          <a:bodyPr/>
          <a:lstStyle/>
          <a:p>
            <a:r>
              <a:rPr lang="en-NZ"/>
              <a:t>Insert Classification</a:t>
            </a:r>
          </a:p>
        </p:txBody>
      </p:sp>
      <p:sp>
        <p:nvSpPr>
          <p:cNvPr id="6" name="Slide Number Placeholder 5"/>
          <p:cNvSpPr>
            <a:spLocks noGrp="1"/>
          </p:cNvSpPr>
          <p:nvPr>
            <p:ph type="sldNum" sz="quarter" idx="12"/>
          </p:nvPr>
        </p:nvSpPr>
        <p:spPr/>
        <p:txBody>
          <a:bodyPr/>
          <a:lstStyle/>
          <a:p>
            <a:fld id="{F99148BE-BE92-493D-84AC-AF3A1935F283}" type="slidenum">
              <a:rPr lang="en-NZ" smtClean="0"/>
              <a:t>‹#›</a:t>
            </a:fld>
            <a:endParaRPr lang="en-NZ"/>
          </a:p>
        </p:txBody>
      </p:sp>
      <p:sp>
        <p:nvSpPr>
          <p:cNvPr id="12" name="Text Placeholder 11">
            <a:extLst>
              <a:ext uri="{FF2B5EF4-FFF2-40B4-BE49-F238E27FC236}">
                <a16:creationId xmlns:a16="http://schemas.microsoft.com/office/drawing/2014/main" id="{7304D7E6-2C43-472C-8FA2-E16968C43EC2}"/>
              </a:ext>
            </a:extLst>
          </p:cNvPr>
          <p:cNvSpPr>
            <a:spLocks noGrp="1"/>
          </p:cNvSpPr>
          <p:nvPr>
            <p:ph type="body" sz="quarter" idx="14" hasCustomPrompt="1"/>
          </p:nvPr>
        </p:nvSpPr>
        <p:spPr>
          <a:xfrm>
            <a:off x="363537" y="2228427"/>
            <a:ext cx="4650377" cy="307777"/>
          </a:xfrm>
        </p:spPr>
        <p:txBody>
          <a:bodyPr>
            <a:spAutoFit/>
          </a:bodyPr>
          <a:lstStyle>
            <a:lvl1pPr marL="0" indent="0">
              <a:lnSpc>
                <a:spcPct val="100000"/>
              </a:lnSpc>
              <a:spcAft>
                <a:spcPts val="900"/>
              </a:spcAft>
              <a:buNone/>
              <a:defRPr sz="1400"/>
            </a:lvl1pPr>
            <a:lvl2pPr>
              <a:lnSpc>
                <a:spcPct val="100000"/>
              </a:lnSpc>
              <a:spcAft>
                <a:spcPts val="900"/>
              </a:spcAft>
              <a:defRPr/>
            </a:lvl2pPr>
          </a:lstStyle>
          <a:p>
            <a:pPr lvl="1"/>
            <a:r>
              <a:rPr lang="en-NZ" dirty="0"/>
              <a:t>Click to insert text. Click tab to move up bullet list levels</a:t>
            </a:r>
          </a:p>
        </p:txBody>
      </p:sp>
      <p:sp>
        <p:nvSpPr>
          <p:cNvPr id="14" name="Picture Placeholder 13">
            <a:extLst>
              <a:ext uri="{FF2B5EF4-FFF2-40B4-BE49-F238E27FC236}">
                <a16:creationId xmlns:a16="http://schemas.microsoft.com/office/drawing/2014/main" id="{CC7F3302-9860-46C0-9532-8B21D3A4F335}"/>
              </a:ext>
            </a:extLst>
          </p:cNvPr>
          <p:cNvSpPr>
            <a:spLocks noGrp="1"/>
          </p:cNvSpPr>
          <p:nvPr>
            <p:ph type="pic" sz="quarter" idx="15"/>
          </p:nvPr>
        </p:nvSpPr>
        <p:spPr>
          <a:xfrm>
            <a:off x="5353524" y="910586"/>
            <a:ext cx="3327400" cy="4528047"/>
          </a:xfrm>
        </p:spPr>
        <p:txBody>
          <a:bodyPr/>
          <a:lstStyle/>
          <a:p>
            <a:r>
              <a:rPr lang="en-GB"/>
              <a:t>Click icon to add picture</a:t>
            </a:r>
            <a:endParaRPr lang="en-NZ"/>
          </a:p>
        </p:txBody>
      </p:sp>
      <p:cxnSp>
        <p:nvCxnSpPr>
          <p:cNvPr id="15" name="Straight Connector 14">
            <a:extLst>
              <a:ext uri="{FF2B5EF4-FFF2-40B4-BE49-F238E27FC236}">
                <a16:creationId xmlns:a16="http://schemas.microsoft.com/office/drawing/2014/main" id="{4E3A7C52-C755-4B9B-9905-2F52124F74CA}"/>
              </a:ext>
            </a:extLst>
          </p:cNvPr>
          <p:cNvCxnSpPr>
            <a:cxnSpLocks/>
          </p:cNvCxnSpPr>
          <p:nvPr userDrawn="1"/>
        </p:nvCxnSpPr>
        <p:spPr>
          <a:xfrm>
            <a:off x="444405" y="1513827"/>
            <a:ext cx="1660101" cy="0"/>
          </a:xfrm>
          <a:prstGeom prst="line">
            <a:avLst/>
          </a:prstGeom>
          <a:ln w="28575">
            <a:solidFill>
              <a:srgbClr val="C721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872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NZ"/>
              <a:t>Insert Classification</a:t>
            </a:r>
          </a:p>
        </p:txBody>
      </p:sp>
      <p:sp>
        <p:nvSpPr>
          <p:cNvPr id="6" name="Slide Number Placeholder 5"/>
          <p:cNvSpPr>
            <a:spLocks noGrp="1"/>
          </p:cNvSpPr>
          <p:nvPr>
            <p:ph type="sldNum" sz="quarter" idx="12"/>
          </p:nvPr>
        </p:nvSpPr>
        <p:spPr/>
        <p:txBody>
          <a:bodyPr/>
          <a:lstStyle/>
          <a:p>
            <a:fld id="{F99148BE-BE92-493D-84AC-AF3A1935F283}" type="slidenum">
              <a:rPr lang="en-NZ" smtClean="0"/>
              <a:t>‹#›</a:t>
            </a:fld>
            <a:endParaRPr lang="en-NZ"/>
          </a:p>
        </p:txBody>
      </p:sp>
      <p:sp>
        <p:nvSpPr>
          <p:cNvPr id="14" name="Picture Placeholder 13">
            <a:extLst>
              <a:ext uri="{FF2B5EF4-FFF2-40B4-BE49-F238E27FC236}">
                <a16:creationId xmlns:a16="http://schemas.microsoft.com/office/drawing/2014/main" id="{CC7F3302-9860-46C0-9532-8B21D3A4F335}"/>
              </a:ext>
            </a:extLst>
          </p:cNvPr>
          <p:cNvSpPr>
            <a:spLocks noGrp="1"/>
          </p:cNvSpPr>
          <p:nvPr>
            <p:ph type="pic" sz="quarter" idx="15"/>
          </p:nvPr>
        </p:nvSpPr>
        <p:spPr>
          <a:xfrm>
            <a:off x="447675" y="819150"/>
            <a:ext cx="8233249" cy="4619483"/>
          </a:xfrm>
        </p:spPr>
        <p:txBody>
          <a:bodyPr/>
          <a:lstStyle/>
          <a:p>
            <a:r>
              <a:rPr lang="en-GB"/>
              <a:t>Click icon to add picture</a:t>
            </a:r>
            <a:endParaRPr lang="en-NZ"/>
          </a:p>
        </p:txBody>
      </p:sp>
      <p:sp>
        <p:nvSpPr>
          <p:cNvPr id="8" name="Text Placeholder 7">
            <a:extLst>
              <a:ext uri="{FF2B5EF4-FFF2-40B4-BE49-F238E27FC236}">
                <a16:creationId xmlns:a16="http://schemas.microsoft.com/office/drawing/2014/main" id="{F87847EC-A714-4FC2-B501-BC9539E6AC0F}"/>
              </a:ext>
            </a:extLst>
          </p:cNvPr>
          <p:cNvSpPr>
            <a:spLocks noGrp="1"/>
          </p:cNvSpPr>
          <p:nvPr>
            <p:ph type="body" sz="quarter" idx="16" hasCustomPrompt="1"/>
          </p:nvPr>
        </p:nvSpPr>
        <p:spPr>
          <a:xfrm>
            <a:off x="371475" y="5543550"/>
            <a:ext cx="6162675" cy="495300"/>
          </a:xfrm>
        </p:spPr>
        <p:txBody>
          <a:bodyPr/>
          <a:lstStyle>
            <a:lvl1pPr>
              <a:defRPr b="0" spc="0" baseline="0">
                <a:solidFill>
                  <a:schemeClr val="tx1"/>
                </a:solidFill>
              </a:defRPr>
            </a:lvl1pPr>
          </a:lstStyle>
          <a:p>
            <a:pPr lvl="0"/>
            <a:r>
              <a:rPr lang="en-US" dirty="0"/>
              <a:t>Click to insert text</a:t>
            </a:r>
            <a:endParaRPr lang="en-NZ" dirty="0"/>
          </a:p>
        </p:txBody>
      </p:sp>
    </p:spTree>
    <p:extLst>
      <p:ext uri="{BB962C8B-B14F-4D97-AF65-F5344CB8AC3E}">
        <p14:creationId xmlns:p14="http://schemas.microsoft.com/office/powerpoint/2010/main" val="428336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Text and Picture">
    <p:bg>
      <p:bgPr>
        <a:solidFill>
          <a:srgbClr val="C7212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857" y="817275"/>
            <a:ext cx="4650057" cy="507831"/>
          </a:xfrm>
        </p:spPr>
        <p:txBody>
          <a:bodyPr wrap="square">
            <a:spAutoFit/>
          </a:bodyPr>
          <a:lstStyle>
            <a:lvl1pPr>
              <a:defRPr>
                <a:solidFill>
                  <a:schemeClr val="bg1"/>
                </a:solidFill>
              </a:defRPr>
            </a:lvl1pPr>
          </a:lstStyle>
          <a:p>
            <a:r>
              <a:rPr lang="en-US" dirty="0"/>
              <a:t>Slide heading</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NZ"/>
              <a:t>Insert Classification</a:t>
            </a:r>
            <a:endParaRPr lang="en-NZ"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99148BE-BE92-493D-84AC-AF3A1935F283}" type="slidenum">
              <a:rPr lang="en-NZ" smtClean="0"/>
              <a:pPr/>
              <a:t>‹#›</a:t>
            </a:fld>
            <a:endParaRPr lang="en-NZ"/>
          </a:p>
        </p:txBody>
      </p:sp>
      <p:sp>
        <p:nvSpPr>
          <p:cNvPr id="10" name="Text Placeholder 9">
            <a:extLst>
              <a:ext uri="{FF2B5EF4-FFF2-40B4-BE49-F238E27FC236}">
                <a16:creationId xmlns:a16="http://schemas.microsoft.com/office/drawing/2014/main" id="{0CE6DF55-0A27-41CE-A21B-7B6886BDF374}"/>
              </a:ext>
            </a:extLst>
          </p:cNvPr>
          <p:cNvSpPr>
            <a:spLocks noGrp="1"/>
          </p:cNvSpPr>
          <p:nvPr>
            <p:ph type="body" sz="quarter" idx="13" hasCustomPrompt="1"/>
          </p:nvPr>
        </p:nvSpPr>
        <p:spPr>
          <a:xfrm>
            <a:off x="363538" y="1950088"/>
            <a:ext cx="4650376" cy="400110"/>
          </a:xfrm>
        </p:spPr>
        <p:txBody>
          <a:bodyPr>
            <a:spAutoFit/>
          </a:bodyPr>
          <a:lstStyle>
            <a:lvl1pPr marL="0" indent="0">
              <a:lnSpc>
                <a:spcPct val="100000"/>
              </a:lnSpc>
              <a:buNone/>
              <a:defRPr sz="2000" b="1">
                <a:solidFill>
                  <a:schemeClr val="bg1"/>
                </a:solidFill>
                <a:latin typeface="Book Antiqua" panose="02040602050305030304" pitchFamily="18" charset="0"/>
              </a:defRPr>
            </a:lvl1pPr>
          </a:lstStyle>
          <a:p>
            <a:pPr lvl="0"/>
            <a:r>
              <a:rPr lang="en-NZ" dirty="0"/>
              <a:t>Click to insert text</a:t>
            </a:r>
          </a:p>
        </p:txBody>
      </p:sp>
      <p:sp>
        <p:nvSpPr>
          <p:cNvPr id="12" name="Text Placeholder 11">
            <a:extLst>
              <a:ext uri="{FF2B5EF4-FFF2-40B4-BE49-F238E27FC236}">
                <a16:creationId xmlns:a16="http://schemas.microsoft.com/office/drawing/2014/main" id="{7304D7E6-2C43-472C-8FA2-E16968C43EC2}"/>
              </a:ext>
            </a:extLst>
          </p:cNvPr>
          <p:cNvSpPr>
            <a:spLocks noGrp="1"/>
          </p:cNvSpPr>
          <p:nvPr>
            <p:ph type="body" sz="quarter" idx="14" hasCustomPrompt="1"/>
          </p:nvPr>
        </p:nvSpPr>
        <p:spPr>
          <a:xfrm>
            <a:off x="363537" y="3327400"/>
            <a:ext cx="4650377" cy="307777"/>
          </a:xfrm>
        </p:spPr>
        <p:txBody>
          <a:bodyPr>
            <a:spAutoFit/>
          </a:bodyPr>
          <a:lstStyle>
            <a:lvl1pPr marL="0" indent="0">
              <a:lnSpc>
                <a:spcPct val="100000"/>
              </a:lnSpc>
              <a:buNone/>
              <a:defRPr sz="1400">
                <a:solidFill>
                  <a:schemeClr val="bg1"/>
                </a:solidFill>
              </a:defRPr>
            </a:lvl1pPr>
          </a:lstStyle>
          <a:p>
            <a:pPr lvl="0"/>
            <a:r>
              <a:rPr lang="en-NZ" dirty="0"/>
              <a:t>Click to insert text</a:t>
            </a:r>
          </a:p>
        </p:txBody>
      </p:sp>
      <p:sp>
        <p:nvSpPr>
          <p:cNvPr id="14" name="Picture Placeholder 13">
            <a:extLst>
              <a:ext uri="{FF2B5EF4-FFF2-40B4-BE49-F238E27FC236}">
                <a16:creationId xmlns:a16="http://schemas.microsoft.com/office/drawing/2014/main" id="{CC7F3302-9860-46C0-9532-8B21D3A4F335}"/>
              </a:ext>
            </a:extLst>
          </p:cNvPr>
          <p:cNvSpPr>
            <a:spLocks noGrp="1"/>
          </p:cNvSpPr>
          <p:nvPr>
            <p:ph type="pic" sz="quarter" idx="15"/>
          </p:nvPr>
        </p:nvSpPr>
        <p:spPr>
          <a:xfrm>
            <a:off x="5353524" y="910586"/>
            <a:ext cx="3327400" cy="4528047"/>
          </a:xfrm>
        </p:spPr>
        <p:txBody>
          <a:bodyPr/>
          <a:lstStyle>
            <a:lvl1pPr>
              <a:defRPr>
                <a:solidFill>
                  <a:schemeClr val="bg1"/>
                </a:solidFill>
              </a:defRPr>
            </a:lvl1pPr>
          </a:lstStyle>
          <a:p>
            <a:r>
              <a:rPr lang="en-GB"/>
              <a:t>Click icon to add picture</a:t>
            </a:r>
            <a:endParaRPr lang="en-NZ"/>
          </a:p>
        </p:txBody>
      </p:sp>
      <p:cxnSp>
        <p:nvCxnSpPr>
          <p:cNvPr id="15" name="Straight Connector 14">
            <a:extLst>
              <a:ext uri="{FF2B5EF4-FFF2-40B4-BE49-F238E27FC236}">
                <a16:creationId xmlns:a16="http://schemas.microsoft.com/office/drawing/2014/main" id="{4E3A7C52-C755-4B9B-9905-2F52124F74CA}"/>
              </a:ext>
            </a:extLst>
          </p:cNvPr>
          <p:cNvCxnSpPr>
            <a:cxnSpLocks/>
          </p:cNvCxnSpPr>
          <p:nvPr userDrawn="1"/>
        </p:nvCxnSpPr>
        <p:spPr>
          <a:xfrm>
            <a:off x="444405" y="1513827"/>
            <a:ext cx="16601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738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ullets and Picture">
    <p:bg>
      <p:bgPr>
        <a:solidFill>
          <a:srgbClr val="C7212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3857" y="817275"/>
            <a:ext cx="4650057" cy="507831"/>
          </a:xfrm>
        </p:spPr>
        <p:txBody>
          <a:bodyPr wrap="square">
            <a:spAutoFit/>
          </a:bodyPr>
          <a:lstStyle>
            <a:lvl1pPr>
              <a:defRPr>
                <a:solidFill>
                  <a:schemeClr val="bg1"/>
                </a:solidFill>
              </a:defRPr>
            </a:lvl1pPr>
          </a:lstStyle>
          <a:p>
            <a:r>
              <a:rPr lang="en-US" dirty="0"/>
              <a:t>Slide heading</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NZ"/>
              <a:t>Insert Classification</a:t>
            </a:r>
            <a:endParaRPr lang="en-NZ"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99148BE-BE92-493D-84AC-AF3A1935F283}" type="slidenum">
              <a:rPr lang="en-NZ" smtClean="0"/>
              <a:pPr/>
              <a:t>‹#›</a:t>
            </a:fld>
            <a:endParaRPr lang="en-NZ"/>
          </a:p>
        </p:txBody>
      </p:sp>
      <p:sp>
        <p:nvSpPr>
          <p:cNvPr id="12" name="Text Placeholder 11">
            <a:extLst>
              <a:ext uri="{FF2B5EF4-FFF2-40B4-BE49-F238E27FC236}">
                <a16:creationId xmlns:a16="http://schemas.microsoft.com/office/drawing/2014/main" id="{7304D7E6-2C43-472C-8FA2-E16968C43EC2}"/>
              </a:ext>
            </a:extLst>
          </p:cNvPr>
          <p:cNvSpPr>
            <a:spLocks noGrp="1"/>
          </p:cNvSpPr>
          <p:nvPr>
            <p:ph type="body" sz="quarter" idx="14" hasCustomPrompt="1"/>
          </p:nvPr>
        </p:nvSpPr>
        <p:spPr>
          <a:xfrm>
            <a:off x="363537" y="2228427"/>
            <a:ext cx="4650377" cy="307777"/>
          </a:xfrm>
        </p:spPr>
        <p:txBody>
          <a:bodyPr>
            <a:spAutoFit/>
          </a:bodyPr>
          <a:lstStyle>
            <a:lvl1pPr marL="0" indent="0">
              <a:lnSpc>
                <a:spcPct val="100000"/>
              </a:lnSpc>
              <a:spcAft>
                <a:spcPts val="900"/>
              </a:spcAft>
              <a:buNone/>
              <a:defRPr sz="1400">
                <a:solidFill>
                  <a:schemeClr val="bg1"/>
                </a:solidFill>
              </a:defRPr>
            </a:lvl1pPr>
            <a:lvl2pPr>
              <a:lnSpc>
                <a:spcPct val="100000"/>
              </a:lnSpc>
              <a:spcAft>
                <a:spcPts val="900"/>
              </a:spcAft>
              <a:defRPr>
                <a:solidFill>
                  <a:schemeClr val="bg1"/>
                </a:solidFill>
              </a:defRPr>
            </a:lvl2pPr>
          </a:lstStyle>
          <a:p>
            <a:pPr lvl="1"/>
            <a:r>
              <a:rPr lang="en-NZ" dirty="0"/>
              <a:t>Click to insert bullet list</a:t>
            </a:r>
          </a:p>
        </p:txBody>
      </p:sp>
      <p:sp>
        <p:nvSpPr>
          <p:cNvPr id="14" name="Picture Placeholder 13">
            <a:extLst>
              <a:ext uri="{FF2B5EF4-FFF2-40B4-BE49-F238E27FC236}">
                <a16:creationId xmlns:a16="http://schemas.microsoft.com/office/drawing/2014/main" id="{CC7F3302-9860-46C0-9532-8B21D3A4F335}"/>
              </a:ext>
            </a:extLst>
          </p:cNvPr>
          <p:cNvSpPr>
            <a:spLocks noGrp="1"/>
          </p:cNvSpPr>
          <p:nvPr>
            <p:ph type="pic" sz="quarter" idx="15"/>
          </p:nvPr>
        </p:nvSpPr>
        <p:spPr>
          <a:xfrm>
            <a:off x="5353524" y="910586"/>
            <a:ext cx="3327400" cy="4528047"/>
          </a:xfrm>
        </p:spPr>
        <p:txBody>
          <a:bodyPr/>
          <a:lstStyle>
            <a:lvl1pPr>
              <a:defRPr>
                <a:solidFill>
                  <a:schemeClr val="bg1"/>
                </a:solidFill>
              </a:defRPr>
            </a:lvl1pPr>
          </a:lstStyle>
          <a:p>
            <a:r>
              <a:rPr lang="en-GB"/>
              <a:t>Click icon to add picture</a:t>
            </a:r>
            <a:endParaRPr lang="en-NZ"/>
          </a:p>
        </p:txBody>
      </p:sp>
      <p:cxnSp>
        <p:nvCxnSpPr>
          <p:cNvPr id="15" name="Straight Connector 14">
            <a:extLst>
              <a:ext uri="{FF2B5EF4-FFF2-40B4-BE49-F238E27FC236}">
                <a16:creationId xmlns:a16="http://schemas.microsoft.com/office/drawing/2014/main" id="{4E3A7C52-C755-4B9B-9905-2F52124F74CA}"/>
              </a:ext>
            </a:extLst>
          </p:cNvPr>
          <p:cNvCxnSpPr>
            <a:cxnSpLocks/>
          </p:cNvCxnSpPr>
          <p:nvPr userDrawn="1"/>
        </p:nvCxnSpPr>
        <p:spPr>
          <a:xfrm>
            <a:off x="444405" y="1513827"/>
            <a:ext cx="16601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501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Picture and Caption">
    <p:bg>
      <p:bgPr>
        <a:solidFill>
          <a:srgbClr val="C72127"/>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1"/>
                </a:solidFill>
              </a:defRPr>
            </a:lvl1pPr>
          </a:lstStyle>
          <a:p>
            <a:r>
              <a:rPr lang="en-NZ"/>
              <a:t>Insert Classification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99148BE-BE92-493D-84AC-AF3A1935F283}" type="slidenum">
              <a:rPr lang="en-NZ" smtClean="0"/>
              <a:pPr/>
              <a:t>‹#›</a:t>
            </a:fld>
            <a:endParaRPr lang="en-NZ"/>
          </a:p>
        </p:txBody>
      </p:sp>
      <p:sp>
        <p:nvSpPr>
          <p:cNvPr id="14" name="Picture Placeholder 13">
            <a:extLst>
              <a:ext uri="{FF2B5EF4-FFF2-40B4-BE49-F238E27FC236}">
                <a16:creationId xmlns:a16="http://schemas.microsoft.com/office/drawing/2014/main" id="{CC7F3302-9860-46C0-9532-8B21D3A4F335}"/>
              </a:ext>
            </a:extLst>
          </p:cNvPr>
          <p:cNvSpPr>
            <a:spLocks noGrp="1"/>
          </p:cNvSpPr>
          <p:nvPr>
            <p:ph type="pic" sz="quarter" idx="15"/>
          </p:nvPr>
        </p:nvSpPr>
        <p:spPr>
          <a:xfrm>
            <a:off x="447675" y="819150"/>
            <a:ext cx="8233249" cy="4619483"/>
          </a:xfrm>
        </p:spPr>
        <p:txBody>
          <a:bodyPr/>
          <a:lstStyle>
            <a:lvl1pPr>
              <a:defRPr>
                <a:solidFill>
                  <a:schemeClr val="bg1"/>
                </a:solidFill>
              </a:defRPr>
            </a:lvl1pPr>
          </a:lstStyle>
          <a:p>
            <a:r>
              <a:rPr lang="en-GB"/>
              <a:t>Click icon to add picture</a:t>
            </a:r>
            <a:endParaRPr lang="en-NZ"/>
          </a:p>
        </p:txBody>
      </p:sp>
      <p:sp>
        <p:nvSpPr>
          <p:cNvPr id="8" name="Text Placeholder 7">
            <a:extLst>
              <a:ext uri="{FF2B5EF4-FFF2-40B4-BE49-F238E27FC236}">
                <a16:creationId xmlns:a16="http://schemas.microsoft.com/office/drawing/2014/main" id="{F87847EC-A714-4FC2-B501-BC9539E6AC0F}"/>
              </a:ext>
            </a:extLst>
          </p:cNvPr>
          <p:cNvSpPr>
            <a:spLocks noGrp="1"/>
          </p:cNvSpPr>
          <p:nvPr>
            <p:ph type="body" sz="quarter" idx="16" hasCustomPrompt="1"/>
          </p:nvPr>
        </p:nvSpPr>
        <p:spPr>
          <a:xfrm>
            <a:off x="371475" y="5543550"/>
            <a:ext cx="6162675" cy="495300"/>
          </a:xfrm>
        </p:spPr>
        <p:txBody>
          <a:bodyPr/>
          <a:lstStyle>
            <a:lvl1pPr>
              <a:defRPr b="0" spc="0" baseline="0">
                <a:solidFill>
                  <a:schemeClr val="bg1"/>
                </a:solidFill>
              </a:defRPr>
            </a:lvl1pPr>
          </a:lstStyle>
          <a:p>
            <a:pPr lvl="0"/>
            <a:r>
              <a:rPr lang="en-US" dirty="0"/>
              <a:t>Click to insert caption</a:t>
            </a:r>
            <a:endParaRPr lang="en-NZ" dirty="0"/>
          </a:p>
        </p:txBody>
      </p:sp>
    </p:spTree>
    <p:extLst>
      <p:ext uri="{BB962C8B-B14F-4D97-AF65-F5344CB8AC3E}">
        <p14:creationId xmlns:p14="http://schemas.microsoft.com/office/powerpoint/2010/main" val="200412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C72127"/>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1"/>
                </a:solidFill>
              </a:defRPr>
            </a:lvl1pPr>
          </a:lstStyle>
          <a:p>
            <a:r>
              <a:rPr lang="en-NZ"/>
              <a:t>Insert Classification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99148BE-BE92-493D-84AC-AF3A1935F283}" type="slidenum">
              <a:rPr lang="en-NZ" smtClean="0"/>
              <a:pPr/>
              <a:t>‹#›</a:t>
            </a:fld>
            <a:endParaRPr lang="en-NZ"/>
          </a:p>
        </p:txBody>
      </p:sp>
      <p:sp>
        <p:nvSpPr>
          <p:cNvPr id="8" name="Text Placeholder 7">
            <a:extLst>
              <a:ext uri="{FF2B5EF4-FFF2-40B4-BE49-F238E27FC236}">
                <a16:creationId xmlns:a16="http://schemas.microsoft.com/office/drawing/2014/main" id="{F87847EC-A714-4FC2-B501-BC9539E6AC0F}"/>
              </a:ext>
            </a:extLst>
          </p:cNvPr>
          <p:cNvSpPr>
            <a:spLocks noGrp="1"/>
          </p:cNvSpPr>
          <p:nvPr>
            <p:ph type="body" sz="quarter" idx="16" hasCustomPrompt="1"/>
          </p:nvPr>
        </p:nvSpPr>
        <p:spPr>
          <a:xfrm>
            <a:off x="366304" y="2426523"/>
            <a:ext cx="7110821" cy="584775"/>
          </a:xfrm>
        </p:spPr>
        <p:txBody>
          <a:bodyPr wrap="square">
            <a:spAutoFit/>
          </a:bodyPr>
          <a:lstStyle>
            <a:lvl1pPr>
              <a:defRPr sz="3200" b="1" spc="0" baseline="0">
                <a:solidFill>
                  <a:schemeClr val="bg1"/>
                </a:solidFill>
                <a:latin typeface="Book Antiqua" panose="02040602050305030304" pitchFamily="18" charset="0"/>
              </a:defRPr>
            </a:lvl1pPr>
          </a:lstStyle>
          <a:p>
            <a:pPr lvl="0"/>
            <a:r>
              <a:rPr lang="en-US" dirty="0"/>
              <a:t>“Click to insert text.” </a:t>
            </a:r>
            <a:endParaRPr lang="en-NZ" dirty="0"/>
          </a:p>
        </p:txBody>
      </p:sp>
    </p:spTree>
    <p:extLst>
      <p:ext uri="{BB962C8B-B14F-4D97-AF65-F5344CB8AC3E}">
        <p14:creationId xmlns:p14="http://schemas.microsoft.com/office/powerpoint/2010/main" val="4083040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975" y="797960"/>
            <a:ext cx="7886700" cy="507831"/>
          </a:xfrm>
          <a:prstGeom prst="rect">
            <a:avLst/>
          </a:prstGeom>
        </p:spPr>
        <p:txBody>
          <a:bodyPr vert="horz" lIns="91440" tIns="45720" rIns="91440" bIns="45720" rtlCol="0" anchor="b" anchorCtr="0">
            <a:sp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3028950" y="6275475"/>
            <a:ext cx="3086100" cy="365125"/>
          </a:xfrm>
          <a:prstGeom prst="rect">
            <a:avLst/>
          </a:prstGeom>
        </p:spPr>
        <p:txBody>
          <a:bodyPr vert="horz" lIns="91440" tIns="45720" rIns="91440" bIns="45720" rtlCol="0" anchor="ctr"/>
          <a:lstStyle>
            <a:lvl1pPr algn="ctr">
              <a:defRPr sz="900" cap="all" spc="70" baseline="0">
                <a:solidFill>
                  <a:srgbClr val="7F7F7F"/>
                </a:solidFill>
                <a:latin typeface="+mj-lt"/>
              </a:defRPr>
            </a:lvl1pPr>
          </a:lstStyle>
          <a:p>
            <a:r>
              <a:rPr lang="en-NZ"/>
              <a:t>Insert Classification</a:t>
            </a:r>
            <a:endParaRPr lang="en-NZ" dirty="0"/>
          </a:p>
        </p:txBody>
      </p:sp>
      <p:sp>
        <p:nvSpPr>
          <p:cNvPr id="6" name="Slide Number Placeholder 5"/>
          <p:cNvSpPr>
            <a:spLocks noGrp="1"/>
          </p:cNvSpPr>
          <p:nvPr>
            <p:ph type="sldNum" sz="quarter" idx="4"/>
          </p:nvPr>
        </p:nvSpPr>
        <p:spPr>
          <a:xfrm>
            <a:off x="6757579" y="6275474"/>
            <a:ext cx="2057400" cy="365125"/>
          </a:xfrm>
          <a:prstGeom prst="rect">
            <a:avLst/>
          </a:prstGeom>
        </p:spPr>
        <p:txBody>
          <a:bodyPr vert="horz" lIns="91440" tIns="45720" rIns="91440" bIns="45720" rtlCol="0" anchor="ctr"/>
          <a:lstStyle>
            <a:lvl1pPr algn="r">
              <a:defRPr sz="1000">
                <a:solidFill>
                  <a:schemeClr val="tx1"/>
                </a:solidFill>
                <a:latin typeface="+mj-lt"/>
              </a:defRPr>
            </a:lvl1pPr>
          </a:lstStyle>
          <a:p>
            <a:fld id="{F99148BE-BE92-493D-84AC-AF3A1935F283}" type="slidenum">
              <a:rPr lang="en-NZ" smtClean="0"/>
              <a:pPr/>
              <a:t>‹#›</a:t>
            </a:fld>
            <a:endParaRPr lang="en-NZ"/>
          </a:p>
        </p:txBody>
      </p:sp>
    </p:spTree>
    <p:extLst>
      <p:ext uri="{BB962C8B-B14F-4D97-AF65-F5344CB8AC3E}">
        <p14:creationId xmlns:p14="http://schemas.microsoft.com/office/powerpoint/2010/main" val="2377290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447675"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714375"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2D5-A2E8-4F24-97F9-76FD19A10EAB}"/>
              </a:ext>
            </a:extLst>
          </p:cNvPr>
          <p:cNvSpPr>
            <a:spLocks noGrp="1"/>
          </p:cNvSpPr>
          <p:nvPr>
            <p:ph type="ctrTitle"/>
          </p:nvPr>
        </p:nvSpPr>
        <p:spPr>
          <a:xfrm>
            <a:off x="512952" y="2513780"/>
            <a:ext cx="8167023" cy="1277657"/>
          </a:xfrm>
        </p:spPr>
        <p:txBody>
          <a:bodyPr/>
          <a:lstStyle/>
          <a:p>
            <a:r>
              <a:rPr lang="en-NZ" dirty="0"/>
              <a:t>THE NZ ARMY: </a:t>
            </a:r>
            <a:br>
              <a:rPr lang="en-NZ" dirty="0"/>
            </a:br>
            <a:r>
              <a:rPr lang="en-NZ" sz="3200" dirty="0"/>
              <a:t>FOUNDATIONS</a:t>
            </a:r>
          </a:p>
        </p:txBody>
      </p:sp>
      <p:sp>
        <p:nvSpPr>
          <p:cNvPr id="3" name="Subtitle 2">
            <a:extLst>
              <a:ext uri="{FF2B5EF4-FFF2-40B4-BE49-F238E27FC236}">
                <a16:creationId xmlns:a16="http://schemas.microsoft.com/office/drawing/2014/main" id="{BE55A7D1-EF75-4B66-A42D-B4D0AE051831}"/>
              </a:ext>
            </a:extLst>
          </p:cNvPr>
          <p:cNvSpPr>
            <a:spLocks noGrp="1"/>
          </p:cNvSpPr>
          <p:nvPr>
            <p:ph type="subTitle" idx="1"/>
          </p:nvPr>
        </p:nvSpPr>
        <p:spPr>
          <a:xfrm>
            <a:off x="512953" y="4507316"/>
            <a:ext cx="6114269" cy="430887"/>
          </a:xfrm>
        </p:spPr>
        <p:txBody>
          <a:bodyPr/>
          <a:lstStyle/>
          <a:p>
            <a:r>
              <a:rPr lang="en-NZ" dirty="0"/>
              <a:t>Lieutenant Colonel I.J. Brandon, RNZE</a:t>
            </a:r>
          </a:p>
        </p:txBody>
      </p:sp>
      <p:pic>
        <p:nvPicPr>
          <p:cNvPr id="4" name="Picture 3" descr="Diagram&#10;&#10;Description automatically generated">
            <a:extLst>
              <a:ext uri="{FF2B5EF4-FFF2-40B4-BE49-F238E27FC236}">
                <a16:creationId xmlns:a16="http://schemas.microsoft.com/office/drawing/2014/main" id="{43EEBA9D-64CA-4449-9F72-2FF06DB6D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616" y="110910"/>
            <a:ext cx="1617607" cy="1617607"/>
          </a:xfrm>
          <a:prstGeom prst="rect">
            <a:avLst/>
          </a:prstGeom>
        </p:spPr>
      </p:pic>
    </p:spTree>
    <p:extLst>
      <p:ext uri="{BB962C8B-B14F-4D97-AF65-F5344CB8AC3E}">
        <p14:creationId xmlns:p14="http://schemas.microsoft.com/office/powerpoint/2010/main" val="38808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817275"/>
            <a:ext cx="4650057" cy="507831"/>
          </a:xfrm>
        </p:spPr>
        <p:txBody>
          <a:bodyPr/>
          <a:lstStyle/>
          <a:p>
            <a:r>
              <a:rPr lang="en-NZ" dirty="0" err="1"/>
              <a:t>Ngati</a:t>
            </a:r>
            <a:r>
              <a:rPr lang="en-NZ" dirty="0"/>
              <a:t> </a:t>
            </a:r>
            <a:r>
              <a:rPr lang="en-NZ" dirty="0" err="1"/>
              <a:t>Tumatauenga</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10</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126243" y="1728517"/>
            <a:ext cx="8206937" cy="1177245"/>
          </a:xfrm>
        </p:spPr>
        <p:txBody>
          <a:bodyPr/>
          <a:lstStyle/>
          <a:p>
            <a:pPr marL="342900" indent="-342900">
              <a:buFont typeface="Arial" panose="020B0604020202020204" pitchFamily="34" charset="0"/>
              <a:buChar char="•"/>
            </a:pPr>
            <a:r>
              <a:rPr lang="en-NZ" dirty="0"/>
              <a:t>Experts at defensive warfare: the evolution of the pa. </a:t>
            </a: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6" name="Picture 5" descr="Diagram&#10;&#10;Description automatically generated">
            <a:extLst>
              <a:ext uri="{FF2B5EF4-FFF2-40B4-BE49-F238E27FC236}">
                <a16:creationId xmlns:a16="http://schemas.microsoft.com/office/drawing/2014/main" id="{A6220404-627F-164F-AB8C-32E2592FB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616" y="110910"/>
            <a:ext cx="1617607" cy="1617607"/>
          </a:xfrm>
          <a:prstGeom prst="rect">
            <a:avLst/>
          </a:prstGeom>
        </p:spPr>
      </p:pic>
      <p:pic>
        <p:nvPicPr>
          <p:cNvPr id="7" name="Picture 6" descr="A picture containing reptile, crocodilian reptile&#10;&#10;Description automatically generated">
            <a:extLst>
              <a:ext uri="{FF2B5EF4-FFF2-40B4-BE49-F238E27FC236}">
                <a16:creationId xmlns:a16="http://schemas.microsoft.com/office/drawing/2014/main" id="{27066E8B-7E66-2140-8441-0957EE521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28" y="2456355"/>
            <a:ext cx="7728052" cy="3767940"/>
          </a:xfrm>
          <a:prstGeom prst="rect">
            <a:avLst/>
          </a:prstGeom>
        </p:spPr>
      </p:pic>
    </p:spTree>
    <p:extLst>
      <p:ext uri="{BB962C8B-B14F-4D97-AF65-F5344CB8AC3E}">
        <p14:creationId xmlns:p14="http://schemas.microsoft.com/office/powerpoint/2010/main" val="482867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ap&#10;&#10;Description automatically generated">
            <a:extLst>
              <a:ext uri="{FF2B5EF4-FFF2-40B4-BE49-F238E27FC236}">
                <a16:creationId xmlns:a16="http://schemas.microsoft.com/office/drawing/2014/main" id="{C4678875-0B05-1649-8C7F-860CCD35CDE5}"/>
              </a:ext>
            </a:extLst>
          </p:cNvPr>
          <p:cNvPicPr>
            <a:picLocks noChangeAspect="1"/>
          </p:cNvPicPr>
          <p:nvPr/>
        </p:nvPicPr>
        <p:blipFill rotWithShape="1">
          <a:blip r:embed="rId2">
            <a:extLst>
              <a:ext uri="{28A0092B-C50C-407E-A947-70E740481C1C}">
                <a14:useLocalDpi xmlns:a14="http://schemas.microsoft.com/office/drawing/2010/main" val="0"/>
              </a:ext>
            </a:extLst>
          </a:blip>
          <a:srcRect l="1216" r="16109" b="1"/>
          <a:stretch/>
        </p:blipFill>
        <p:spPr>
          <a:xfrm>
            <a:off x="90488" y="68263"/>
            <a:ext cx="8963025" cy="6721475"/>
          </a:xfrm>
          <a:prstGeom prst="rect">
            <a:avLst/>
          </a:prstGeom>
          <a:noFill/>
        </p:spPr>
      </p:pic>
      <p:sp>
        <p:nvSpPr>
          <p:cNvPr id="3" name="Slide Number Placeholder 2" hidden="1">
            <a:extLst>
              <a:ext uri="{FF2B5EF4-FFF2-40B4-BE49-F238E27FC236}">
                <a16:creationId xmlns:a16="http://schemas.microsoft.com/office/drawing/2014/main" id="{FF562F4D-2822-4853-BD80-EA2BE3C156C2}"/>
              </a:ext>
            </a:extLst>
          </p:cNvPr>
          <p:cNvSpPr>
            <a:spLocks noGrp="1"/>
          </p:cNvSpPr>
          <p:nvPr>
            <p:ph type="sldNum" sz="quarter" idx="12"/>
          </p:nvPr>
        </p:nvSpPr>
        <p:spPr/>
        <p:txBody>
          <a:bodyPr/>
          <a:lstStyle/>
          <a:p>
            <a:pPr>
              <a:spcAft>
                <a:spcPts val="600"/>
              </a:spcAft>
            </a:pPr>
            <a:fld id="{F99148BE-BE92-493D-84AC-AF3A1935F283}" type="slidenum">
              <a:rPr lang="en-NZ" smtClean="0"/>
              <a:pPr>
                <a:spcAft>
                  <a:spcPts val="600"/>
                </a:spcAft>
              </a:pPr>
              <a:t>11</a:t>
            </a:fld>
            <a:endParaRPr lang="en-NZ"/>
          </a:p>
        </p:txBody>
      </p:sp>
    </p:spTree>
    <p:extLst>
      <p:ext uri="{BB962C8B-B14F-4D97-AF65-F5344CB8AC3E}">
        <p14:creationId xmlns:p14="http://schemas.microsoft.com/office/powerpoint/2010/main" val="1326073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DC84E819-EC3C-1A4C-B009-724F17D71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673" y="68263"/>
            <a:ext cx="4286654" cy="6721475"/>
          </a:xfrm>
          <a:prstGeom prst="rect">
            <a:avLst/>
          </a:prstGeom>
          <a:noFill/>
        </p:spPr>
      </p:pic>
      <p:sp>
        <p:nvSpPr>
          <p:cNvPr id="3" name="Slide Number Placeholder 2" hidden="1">
            <a:extLst>
              <a:ext uri="{FF2B5EF4-FFF2-40B4-BE49-F238E27FC236}">
                <a16:creationId xmlns:a16="http://schemas.microsoft.com/office/drawing/2014/main" id="{FF562F4D-2822-4853-BD80-EA2BE3C156C2}"/>
              </a:ext>
            </a:extLst>
          </p:cNvPr>
          <p:cNvSpPr>
            <a:spLocks noGrp="1"/>
          </p:cNvSpPr>
          <p:nvPr>
            <p:ph type="sldNum" sz="quarter" idx="12"/>
          </p:nvPr>
        </p:nvSpPr>
        <p:spPr/>
        <p:txBody>
          <a:bodyPr/>
          <a:lstStyle/>
          <a:p>
            <a:pPr>
              <a:spcAft>
                <a:spcPts val="600"/>
              </a:spcAft>
            </a:pPr>
            <a:fld id="{F99148BE-BE92-493D-84AC-AF3A1935F283}" type="slidenum">
              <a:rPr lang="en-NZ" smtClean="0"/>
              <a:pPr>
                <a:spcAft>
                  <a:spcPts val="600"/>
                </a:spcAft>
              </a:pPr>
              <a:t>12</a:t>
            </a:fld>
            <a:endParaRPr lang="en-NZ"/>
          </a:p>
        </p:txBody>
      </p:sp>
    </p:spTree>
    <p:extLst>
      <p:ext uri="{BB962C8B-B14F-4D97-AF65-F5344CB8AC3E}">
        <p14:creationId xmlns:p14="http://schemas.microsoft.com/office/powerpoint/2010/main" val="1642572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040EA518-3492-E24E-B12C-DA8B3FB5D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456" y="136525"/>
            <a:ext cx="4957087" cy="6721475"/>
          </a:xfrm>
          <a:prstGeom prst="rect">
            <a:avLst/>
          </a:prstGeom>
          <a:noFill/>
        </p:spPr>
      </p:pic>
      <p:sp>
        <p:nvSpPr>
          <p:cNvPr id="3" name="Slide Number Placeholder 2" hidden="1">
            <a:extLst>
              <a:ext uri="{FF2B5EF4-FFF2-40B4-BE49-F238E27FC236}">
                <a16:creationId xmlns:a16="http://schemas.microsoft.com/office/drawing/2014/main" id="{74DE566F-F0AD-0147-ACCF-85BD63691B5F}"/>
              </a:ext>
            </a:extLst>
          </p:cNvPr>
          <p:cNvSpPr>
            <a:spLocks noGrp="1"/>
          </p:cNvSpPr>
          <p:nvPr>
            <p:ph type="sldNum" sz="quarter" idx="12"/>
          </p:nvPr>
        </p:nvSpPr>
        <p:spPr/>
        <p:txBody>
          <a:bodyPr/>
          <a:lstStyle/>
          <a:p>
            <a:pPr>
              <a:spcAft>
                <a:spcPts val="600"/>
              </a:spcAft>
            </a:pPr>
            <a:fld id="{F99148BE-BE92-493D-84AC-AF3A1935F283}" type="slidenum">
              <a:rPr lang="en-NZ" smtClean="0"/>
              <a:pPr>
                <a:spcAft>
                  <a:spcPts val="600"/>
                </a:spcAft>
              </a:pPr>
              <a:t>13</a:t>
            </a:fld>
            <a:endParaRPr lang="en-NZ"/>
          </a:p>
        </p:txBody>
      </p:sp>
    </p:spTree>
    <p:extLst>
      <p:ext uri="{BB962C8B-B14F-4D97-AF65-F5344CB8AC3E}">
        <p14:creationId xmlns:p14="http://schemas.microsoft.com/office/powerpoint/2010/main" val="280539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817275"/>
            <a:ext cx="4650057" cy="507831"/>
          </a:xfrm>
        </p:spPr>
        <p:txBody>
          <a:bodyPr/>
          <a:lstStyle/>
          <a:p>
            <a:r>
              <a:rPr lang="en-NZ" dirty="0" err="1"/>
              <a:t>Ngati</a:t>
            </a:r>
            <a:r>
              <a:rPr lang="en-NZ" dirty="0"/>
              <a:t> </a:t>
            </a:r>
            <a:r>
              <a:rPr lang="en-NZ" dirty="0" err="1"/>
              <a:t>Tumatauenga</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14</a:t>
            </a:fld>
            <a:endParaRPr lang="en-NZ"/>
          </a:p>
        </p:txBody>
      </p:sp>
      <p:pic>
        <p:nvPicPr>
          <p:cNvPr id="6" name="Picture 5" descr="Diagram&#10;&#10;Description automatically generated">
            <a:extLst>
              <a:ext uri="{FF2B5EF4-FFF2-40B4-BE49-F238E27FC236}">
                <a16:creationId xmlns:a16="http://schemas.microsoft.com/office/drawing/2014/main" id="{A6220404-627F-164F-AB8C-32E2592FB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616" y="110910"/>
            <a:ext cx="1617607" cy="1617607"/>
          </a:xfrm>
          <a:prstGeom prst="rect">
            <a:avLst/>
          </a:prstGeom>
        </p:spPr>
      </p:pic>
      <p:pic>
        <p:nvPicPr>
          <p:cNvPr id="12" name="Picture 11" descr="A picture containing person, military uniform, sky, outdoor&#10;&#10;Description automatically generated">
            <a:extLst>
              <a:ext uri="{FF2B5EF4-FFF2-40B4-BE49-F238E27FC236}">
                <a16:creationId xmlns:a16="http://schemas.microsoft.com/office/drawing/2014/main" id="{39BA4CCD-6DD2-B944-BE5E-CA0E59C5C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28" y="2211485"/>
            <a:ext cx="8192544" cy="3352116"/>
          </a:xfrm>
          <a:prstGeom prst="rect">
            <a:avLst/>
          </a:prstGeom>
        </p:spPr>
      </p:pic>
    </p:spTree>
    <p:extLst>
      <p:ext uri="{BB962C8B-B14F-4D97-AF65-F5344CB8AC3E}">
        <p14:creationId xmlns:p14="http://schemas.microsoft.com/office/powerpoint/2010/main" val="4221938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540276"/>
            <a:ext cx="6009647" cy="784830"/>
          </a:xfrm>
        </p:spPr>
        <p:txBody>
          <a:bodyPr/>
          <a:lstStyle/>
          <a:p>
            <a:r>
              <a:rPr lang="en-NZ" dirty="0"/>
              <a:t>The Colonial Defence Force</a:t>
            </a:r>
            <a:br>
              <a:rPr lang="en-NZ" dirty="0"/>
            </a:br>
            <a:r>
              <a:rPr lang="en-NZ" sz="2000" dirty="0"/>
              <a:t>1862 - 1867</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15</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63857" y="1757284"/>
            <a:ext cx="8206937" cy="1485022"/>
          </a:xfrm>
        </p:spPr>
        <p:txBody>
          <a:bodyPr/>
          <a:lstStyle/>
          <a:p>
            <a:pPr marL="342900" indent="-342900">
              <a:buFont typeface="Arial" panose="020B0604020202020204" pitchFamily="34" charset="0"/>
              <a:buChar char="•"/>
            </a:pPr>
            <a:r>
              <a:rPr lang="en-NZ" dirty="0"/>
              <a:t>The Colonial Defence Act of 1862 authorised the formation of the first Regular Force.</a:t>
            </a: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6" name="Picture 5" descr="A group of men posing for a photo&#10;&#10;Description automatically generated">
            <a:extLst>
              <a:ext uri="{FF2B5EF4-FFF2-40B4-BE49-F238E27FC236}">
                <a16:creationId xmlns:a16="http://schemas.microsoft.com/office/drawing/2014/main" id="{CEBECE59-36A0-D548-ADFF-F6542D462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821" y="2492953"/>
            <a:ext cx="5782358" cy="4147646"/>
          </a:xfrm>
          <a:prstGeom prst="rect">
            <a:avLst/>
          </a:prstGeom>
        </p:spPr>
      </p:pic>
    </p:spTree>
    <p:extLst>
      <p:ext uri="{BB962C8B-B14F-4D97-AF65-F5344CB8AC3E}">
        <p14:creationId xmlns:p14="http://schemas.microsoft.com/office/powerpoint/2010/main" val="865188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person, military uniform&#10;&#10;Description automatically generated">
            <a:extLst>
              <a:ext uri="{FF2B5EF4-FFF2-40B4-BE49-F238E27FC236}">
                <a16:creationId xmlns:a16="http://schemas.microsoft.com/office/drawing/2014/main" id="{9DDF1054-918E-2A4B-A060-88AF4D9BF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932" y="68263"/>
            <a:ext cx="4268136" cy="6721475"/>
          </a:xfrm>
          <a:prstGeom prst="rect">
            <a:avLst/>
          </a:prstGeom>
          <a:noFill/>
        </p:spPr>
      </p:pic>
      <p:sp>
        <p:nvSpPr>
          <p:cNvPr id="4" name="Slide Number Placeholder 3" hidden="1">
            <a:extLst>
              <a:ext uri="{FF2B5EF4-FFF2-40B4-BE49-F238E27FC236}">
                <a16:creationId xmlns:a16="http://schemas.microsoft.com/office/drawing/2014/main" id="{E5A971F4-FF4B-3747-9D79-F6BC2DF0698A}"/>
              </a:ext>
            </a:extLst>
          </p:cNvPr>
          <p:cNvSpPr>
            <a:spLocks noGrp="1"/>
          </p:cNvSpPr>
          <p:nvPr>
            <p:ph type="sldNum" sz="quarter" idx="12"/>
          </p:nvPr>
        </p:nvSpPr>
        <p:spPr/>
        <p:txBody>
          <a:bodyPr/>
          <a:lstStyle/>
          <a:p>
            <a:pPr>
              <a:spcAft>
                <a:spcPts val="600"/>
              </a:spcAft>
            </a:pPr>
            <a:fld id="{F99148BE-BE92-493D-84AC-AF3A1935F283}" type="slidenum">
              <a:rPr lang="en-NZ" smtClean="0"/>
              <a:pPr>
                <a:spcAft>
                  <a:spcPts val="600"/>
                </a:spcAft>
              </a:pPr>
              <a:t>16</a:t>
            </a:fld>
            <a:endParaRPr lang="en-NZ"/>
          </a:p>
        </p:txBody>
      </p:sp>
    </p:spTree>
    <p:extLst>
      <p:ext uri="{BB962C8B-B14F-4D97-AF65-F5344CB8AC3E}">
        <p14:creationId xmlns:p14="http://schemas.microsoft.com/office/powerpoint/2010/main" val="3109924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540276"/>
            <a:ext cx="6009647" cy="784830"/>
          </a:xfrm>
        </p:spPr>
        <p:txBody>
          <a:bodyPr/>
          <a:lstStyle/>
          <a:p>
            <a:r>
              <a:rPr lang="en-NZ" dirty="0"/>
              <a:t>The Armed Constabulary</a:t>
            </a:r>
            <a:br>
              <a:rPr lang="en-NZ" dirty="0"/>
            </a:br>
            <a:r>
              <a:rPr lang="en-NZ" sz="2000" dirty="0"/>
              <a:t>1867 - 1886</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17</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63857" y="1757284"/>
            <a:ext cx="8206937" cy="1485022"/>
          </a:xfrm>
        </p:spPr>
        <p:txBody>
          <a:bodyPr/>
          <a:lstStyle/>
          <a:p>
            <a:pPr marL="342900" indent="-342900">
              <a:buFont typeface="Arial" panose="020B0604020202020204" pitchFamily="34" charset="0"/>
              <a:buChar char="•"/>
            </a:pPr>
            <a:r>
              <a:rPr lang="en-NZ" dirty="0"/>
              <a:t>The Armed Constabulary Act was passed in 1867, with this force superseding the Colonial Defence Force.</a:t>
            </a: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7" name="Picture 6" descr="A group of people posing for a photo&#10;&#10;Description automatically generated with medium confidence">
            <a:extLst>
              <a:ext uri="{FF2B5EF4-FFF2-40B4-BE49-F238E27FC236}">
                <a16:creationId xmlns:a16="http://schemas.microsoft.com/office/drawing/2014/main" id="{94323ED5-B4B1-A64B-BE4A-C962020B6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825" y="2499795"/>
            <a:ext cx="5715000" cy="4165600"/>
          </a:xfrm>
          <a:prstGeom prst="rect">
            <a:avLst/>
          </a:prstGeom>
        </p:spPr>
      </p:pic>
    </p:spTree>
    <p:extLst>
      <p:ext uri="{BB962C8B-B14F-4D97-AF65-F5344CB8AC3E}">
        <p14:creationId xmlns:p14="http://schemas.microsoft.com/office/powerpoint/2010/main" val="2518622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soldiers marching&#10;&#10;Description automatically generated with low confidence">
            <a:extLst>
              <a:ext uri="{FF2B5EF4-FFF2-40B4-BE49-F238E27FC236}">
                <a16:creationId xmlns:a16="http://schemas.microsoft.com/office/drawing/2014/main" id="{4DE7171A-3944-E442-A39A-46A7261C0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8" y="672871"/>
            <a:ext cx="8963025" cy="5512258"/>
          </a:xfrm>
          <a:prstGeom prst="rect">
            <a:avLst/>
          </a:prstGeom>
          <a:noFill/>
        </p:spPr>
      </p:pic>
      <p:sp>
        <p:nvSpPr>
          <p:cNvPr id="4" name="Slide Number Placeholder 3" hidden="1">
            <a:extLst>
              <a:ext uri="{FF2B5EF4-FFF2-40B4-BE49-F238E27FC236}">
                <a16:creationId xmlns:a16="http://schemas.microsoft.com/office/drawing/2014/main" id="{AD5A79D1-D015-DE47-B8AA-4BC01196E1F5}"/>
              </a:ext>
            </a:extLst>
          </p:cNvPr>
          <p:cNvSpPr>
            <a:spLocks noGrp="1"/>
          </p:cNvSpPr>
          <p:nvPr>
            <p:ph type="sldNum" sz="quarter" idx="12"/>
          </p:nvPr>
        </p:nvSpPr>
        <p:spPr/>
        <p:txBody>
          <a:bodyPr/>
          <a:lstStyle/>
          <a:p>
            <a:pPr>
              <a:spcAft>
                <a:spcPts val="600"/>
              </a:spcAft>
            </a:pPr>
            <a:fld id="{F99148BE-BE92-493D-84AC-AF3A1935F283}" type="slidenum">
              <a:rPr lang="en-NZ" smtClean="0"/>
              <a:pPr>
                <a:spcAft>
                  <a:spcPts val="600"/>
                </a:spcAft>
              </a:pPr>
              <a:t>18</a:t>
            </a:fld>
            <a:endParaRPr lang="en-NZ"/>
          </a:p>
        </p:txBody>
      </p:sp>
    </p:spTree>
    <p:extLst>
      <p:ext uri="{BB962C8B-B14F-4D97-AF65-F5344CB8AC3E}">
        <p14:creationId xmlns:p14="http://schemas.microsoft.com/office/powerpoint/2010/main" val="3124474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540276"/>
            <a:ext cx="7838447" cy="784830"/>
          </a:xfrm>
        </p:spPr>
        <p:txBody>
          <a:bodyPr/>
          <a:lstStyle/>
          <a:p>
            <a:r>
              <a:rPr lang="en-NZ" dirty="0"/>
              <a:t>The British Army in NZ</a:t>
            </a:r>
            <a:br>
              <a:rPr lang="en-NZ" dirty="0"/>
            </a:br>
            <a:r>
              <a:rPr lang="en-NZ" sz="2000" dirty="0"/>
              <a:t>1840 - 1870</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19</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63857" y="1757284"/>
            <a:ext cx="8206937" cy="1485022"/>
          </a:xfrm>
        </p:spPr>
        <p:txBody>
          <a:bodyPr/>
          <a:lstStyle/>
          <a:p>
            <a:pPr marL="342900" indent="-342900">
              <a:buFont typeface="Arial" panose="020B0604020202020204" pitchFamily="34" charset="0"/>
              <a:buChar char="•"/>
            </a:pPr>
            <a:r>
              <a:rPr lang="en-NZ" dirty="0">
                <a:latin typeface="Book Antiqua" panose="02040602050305030304" pitchFamily="18" charset="0"/>
              </a:rPr>
              <a:t>British regular force</a:t>
            </a:r>
            <a:r>
              <a:rPr lang="en-NZ" dirty="0"/>
              <a:t>s were active in New Zealand between 1840 and 1870, and bore the brunt of the fighting over that period.</a:t>
            </a: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6" name="Picture 5" descr="A group of men in military uniforms&#10;&#10;Description automatically generated with low confidence">
            <a:extLst>
              <a:ext uri="{FF2B5EF4-FFF2-40B4-BE49-F238E27FC236}">
                <a16:creationId xmlns:a16="http://schemas.microsoft.com/office/drawing/2014/main" id="{F94434D9-1D72-A444-8657-01A0324BB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698" y="2652894"/>
            <a:ext cx="7089253" cy="398770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31CDE8F-4C1F-B24D-94B8-2BF3CA9AE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140" y="217401"/>
            <a:ext cx="2415654" cy="1381754"/>
          </a:xfrm>
          <a:prstGeom prst="rect">
            <a:avLst/>
          </a:prstGeom>
        </p:spPr>
      </p:pic>
    </p:spTree>
    <p:extLst>
      <p:ext uri="{BB962C8B-B14F-4D97-AF65-F5344CB8AC3E}">
        <p14:creationId xmlns:p14="http://schemas.microsoft.com/office/powerpoint/2010/main" val="20788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CC3FF-A8B1-404D-B17F-0462D40552C5}"/>
              </a:ext>
            </a:extLst>
          </p:cNvPr>
          <p:cNvSpPr>
            <a:spLocks noGrp="1"/>
          </p:cNvSpPr>
          <p:nvPr>
            <p:ph type="title"/>
          </p:nvPr>
        </p:nvSpPr>
        <p:spPr>
          <a:xfrm>
            <a:off x="363857" y="817275"/>
            <a:ext cx="4650057" cy="507831"/>
          </a:xfrm>
        </p:spPr>
        <p:txBody>
          <a:bodyPr/>
          <a:lstStyle/>
          <a:p>
            <a:r>
              <a:rPr lang="en-NZ" dirty="0"/>
              <a:t>About Me</a:t>
            </a:r>
          </a:p>
        </p:txBody>
      </p:sp>
      <p:sp>
        <p:nvSpPr>
          <p:cNvPr id="7" name="Slide Number Placeholder 6">
            <a:extLst>
              <a:ext uri="{FF2B5EF4-FFF2-40B4-BE49-F238E27FC236}">
                <a16:creationId xmlns:a16="http://schemas.microsoft.com/office/drawing/2014/main" id="{B37BEB20-90E4-4742-B8D6-3AA8DFE9947E}"/>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2</a:t>
            </a:fld>
            <a:endParaRPr lang="en-NZ"/>
          </a:p>
        </p:txBody>
      </p:sp>
      <p:sp>
        <p:nvSpPr>
          <p:cNvPr id="4" name="Text Placeholder 3">
            <a:extLst>
              <a:ext uri="{FF2B5EF4-FFF2-40B4-BE49-F238E27FC236}">
                <a16:creationId xmlns:a16="http://schemas.microsoft.com/office/drawing/2014/main" id="{802A238B-FACA-42D0-83AF-99A027846023}"/>
              </a:ext>
            </a:extLst>
          </p:cNvPr>
          <p:cNvSpPr>
            <a:spLocks noGrp="1"/>
          </p:cNvSpPr>
          <p:nvPr>
            <p:ph type="body" sz="quarter" idx="13"/>
          </p:nvPr>
        </p:nvSpPr>
        <p:spPr>
          <a:xfrm>
            <a:off x="363538" y="1759020"/>
            <a:ext cx="4650376" cy="5427127"/>
          </a:xfrm>
        </p:spPr>
        <p:txBody>
          <a:bodyPr/>
          <a:lstStyle/>
          <a:p>
            <a:pPr marL="342900" indent="-342900">
              <a:buFont typeface="Arial" panose="020B0604020202020204" pitchFamily="34" charset="0"/>
              <a:buChar char="•"/>
            </a:pPr>
            <a:r>
              <a:rPr lang="en-NZ" dirty="0"/>
              <a:t>Joined the NZ Army in 1999 and commissioned into RNZE in 2002.</a:t>
            </a:r>
          </a:p>
          <a:p>
            <a:pPr marL="342900" indent="-342900">
              <a:buFont typeface="Arial" panose="020B0604020202020204" pitchFamily="34" charset="0"/>
              <a:buChar char="•"/>
            </a:pPr>
            <a:endParaRPr lang="en-NZ" dirty="0"/>
          </a:p>
          <a:p>
            <a:pPr marL="342900" indent="-342900">
              <a:buFont typeface="Arial" panose="020B0604020202020204" pitchFamily="34" charset="0"/>
              <a:buChar char="•"/>
            </a:pPr>
            <a:r>
              <a:rPr lang="en-NZ" dirty="0"/>
              <a:t>Served in a variety of Regimental, training and staff appointments during my career.</a:t>
            </a:r>
          </a:p>
          <a:p>
            <a:pPr marL="342900" indent="-342900">
              <a:buFont typeface="Arial" panose="020B0604020202020204" pitchFamily="34" charset="0"/>
              <a:buChar char="•"/>
            </a:pPr>
            <a:endParaRPr lang="en-NZ" dirty="0"/>
          </a:p>
          <a:p>
            <a:pPr marL="342900" indent="-342900">
              <a:buFont typeface="Arial" panose="020B0604020202020204" pitchFamily="34" charset="0"/>
              <a:buChar char="•"/>
            </a:pPr>
            <a:r>
              <a:rPr lang="en-NZ" dirty="0"/>
              <a:t>Operational service in Afghanistan, Sinai and Iraq.</a:t>
            </a:r>
          </a:p>
          <a:p>
            <a:pPr marL="342900" indent="-342900">
              <a:buFont typeface="Arial" panose="020B0604020202020204" pitchFamily="34" charset="0"/>
              <a:buChar char="•"/>
            </a:pPr>
            <a:endParaRPr lang="en-NZ" dirty="0"/>
          </a:p>
          <a:p>
            <a:pPr marL="342900" indent="-342900">
              <a:buFont typeface="Arial" panose="020B0604020202020204" pitchFamily="34" charset="0"/>
              <a:buChar char="•"/>
            </a:pPr>
            <a:r>
              <a:rPr lang="en-NZ" dirty="0"/>
              <a:t>Currently the Commanding Officer of 2</a:t>
            </a:r>
            <a:r>
              <a:rPr lang="en-NZ" baseline="30000" dirty="0"/>
              <a:t>nd</a:t>
            </a:r>
            <a:r>
              <a:rPr lang="en-NZ" dirty="0"/>
              <a:t> Engineer Regiment.</a:t>
            </a:r>
          </a:p>
          <a:p>
            <a:pPr marL="342900" indent="-342900">
              <a:buFont typeface="Arial" panose="020B0604020202020204" pitchFamily="34" charset="0"/>
              <a:buChar char="•"/>
            </a:pPr>
            <a:endParaRPr lang="en-NZ" dirty="0"/>
          </a:p>
          <a:p>
            <a:pPr marL="342900" indent="-342900">
              <a:buFont typeface="Arial" panose="020B0604020202020204" pitchFamily="34" charset="0"/>
              <a:buChar char="•"/>
            </a:pPr>
            <a:endParaRPr lang="en-NZ" dirty="0"/>
          </a:p>
        </p:txBody>
      </p:sp>
      <p:pic>
        <p:nvPicPr>
          <p:cNvPr id="13" name="Picture Placeholder 12" descr="A person in a military uniform&#10;&#10;Description automatically generated with low confidence">
            <a:extLst>
              <a:ext uri="{FF2B5EF4-FFF2-40B4-BE49-F238E27FC236}">
                <a16:creationId xmlns:a16="http://schemas.microsoft.com/office/drawing/2014/main" id="{E8798929-1CE7-5145-94F4-A2588CD18C9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3477" r="13477"/>
          <a:stretch>
            <a:fillRect/>
          </a:stretch>
        </p:blipFill>
        <p:spPr/>
      </p:pic>
    </p:spTree>
    <p:extLst>
      <p:ext uri="{BB962C8B-B14F-4D97-AF65-F5344CB8AC3E}">
        <p14:creationId xmlns:p14="http://schemas.microsoft.com/office/powerpoint/2010/main" val="2160550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540276"/>
            <a:ext cx="7838447" cy="784830"/>
          </a:xfrm>
        </p:spPr>
        <p:txBody>
          <a:bodyPr/>
          <a:lstStyle/>
          <a:p>
            <a:r>
              <a:rPr lang="en-NZ" dirty="0"/>
              <a:t>The Volunteers</a:t>
            </a:r>
            <a:br>
              <a:rPr lang="en-NZ" dirty="0"/>
            </a:br>
            <a:r>
              <a:rPr lang="en-NZ" sz="2000" dirty="0"/>
              <a:t>1858 - 1909</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20</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63857" y="1757284"/>
            <a:ext cx="8206937" cy="1485022"/>
          </a:xfrm>
        </p:spPr>
        <p:txBody>
          <a:bodyPr/>
          <a:lstStyle/>
          <a:p>
            <a:pPr marL="342900" indent="-342900">
              <a:buFont typeface="Arial" panose="020B0604020202020204" pitchFamily="34" charset="0"/>
              <a:buChar char="•"/>
            </a:pPr>
            <a:r>
              <a:rPr lang="en-NZ" dirty="0">
                <a:latin typeface="Book Antiqua" panose="02040602050305030304" pitchFamily="18" charset="0"/>
              </a:rPr>
              <a:t>Created by the Militia Act of 1858 and survived until the passing of the Defence Act 1909 which created the Territorial Forc</a:t>
            </a:r>
            <a:r>
              <a:rPr lang="en-NZ" dirty="0"/>
              <a:t>e.</a:t>
            </a: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7" name="Picture 6" descr="A group of men in military uniforms&#10;&#10;Description automatically generated with low confidence">
            <a:extLst>
              <a:ext uri="{FF2B5EF4-FFF2-40B4-BE49-F238E27FC236}">
                <a16:creationId xmlns:a16="http://schemas.microsoft.com/office/drawing/2014/main" id="{2AA17617-61A1-CF45-9017-27B6E10C0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210" y="2524231"/>
            <a:ext cx="5717739" cy="3933805"/>
          </a:xfrm>
          <a:prstGeom prst="rect">
            <a:avLst/>
          </a:prstGeom>
        </p:spPr>
      </p:pic>
    </p:spTree>
    <p:extLst>
      <p:ext uri="{BB962C8B-B14F-4D97-AF65-F5344CB8AC3E}">
        <p14:creationId xmlns:p14="http://schemas.microsoft.com/office/powerpoint/2010/main" val="4002003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562F4D-2822-4853-BD80-EA2BE3C156C2}"/>
              </a:ext>
            </a:extLst>
          </p:cNvPr>
          <p:cNvSpPr>
            <a:spLocks noGrp="1"/>
          </p:cNvSpPr>
          <p:nvPr>
            <p:ph type="sldNum" sz="quarter" idx="12"/>
          </p:nvPr>
        </p:nvSpPr>
        <p:spPr/>
        <p:txBody>
          <a:bodyPr/>
          <a:lstStyle/>
          <a:p>
            <a:fld id="{F99148BE-BE92-493D-84AC-AF3A1935F283}" type="slidenum">
              <a:rPr lang="en-NZ" smtClean="0"/>
              <a:pPr/>
              <a:t>21</a:t>
            </a:fld>
            <a:endParaRPr lang="en-NZ"/>
          </a:p>
        </p:txBody>
      </p:sp>
      <p:sp>
        <p:nvSpPr>
          <p:cNvPr id="4" name="Text Placeholder 3">
            <a:extLst>
              <a:ext uri="{FF2B5EF4-FFF2-40B4-BE49-F238E27FC236}">
                <a16:creationId xmlns:a16="http://schemas.microsoft.com/office/drawing/2014/main" id="{95C3D8CE-CF9B-467E-B99B-DFF1D8F57972}"/>
              </a:ext>
            </a:extLst>
          </p:cNvPr>
          <p:cNvSpPr>
            <a:spLocks noGrp="1"/>
          </p:cNvSpPr>
          <p:nvPr>
            <p:ph type="body" sz="quarter" idx="16"/>
          </p:nvPr>
        </p:nvSpPr>
        <p:spPr>
          <a:xfrm>
            <a:off x="1153066" y="217401"/>
            <a:ext cx="7110821" cy="1205458"/>
          </a:xfrm>
        </p:spPr>
        <p:txBody>
          <a:bodyPr/>
          <a:lstStyle/>
          <a:p>
            <a:pPr algn="ctr"/>
            <a:r>
              <a:rPr lang="en-NZ" dirty="0"/>
              <a:t>For the Empire</a:t>
            </a:r>
          </a:p>
          <a:p>
            <a:pPr algn="ctr"/>
            <a:r>
              <a:rPr lang="en-NZ" dirty="0"/>
              <a:t>1899 - 1918</a:t>
            </a:r>
          </a:p>
        </p:txBody>
      </p:sp>
      <p:pic>
        <p:nvPicPr>
          <p:cNvPr id="5" name="Picture 4" descr="A picture containing outdoor, grass, old, soil&#10;&#10;Description automatically generated">
            <a:extLst>
              <a:ext uri="{FF2B5EF4-FFF2-40B4-BE49-F238E27FC236}">
                <a16:creationId xmlns:a16="http://schemas.microsoft.com/office/drawing/2014/main" id="{D7CA7DE8-D72A-864D-88FA-9A7C56043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24" y="1422859"/>
            <a:ext cx="6967751" cy="5109684"/>
          </a:xfrm>
          <a:prstGeom prst="rect">
            <a:avLst/>
          </a:prstGeom>
        </p:spPr>
      </p:pic>
    </p:spTree>
    <p:extLst>
      <p:ext uri="{BB962C8B-B14F-4D97-AF65-F5344CB8AC3E}">
        <p14:creationId xmlns:p14="http://schemas.microsoft.com/office/powerpoint/2010/main" val="1475407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540276"/>
            <a:ext cx="7838447" cy="784830"/>
          </a:xfrm>
        </p:spPr>
        <p:txBody>
          <a:bodyPr/>
          <a:lstStyle/>
          <a:p>
            <a:r>
              <a:rPr lang="en-NZ" dirty="0"/>
              <a:t>South Africa</a:t>
            </a:r>
            <a:br>
              <a:rPr lang="en-NZ" dirty="0"/>
            </a:br>
            <a:r>
              <a:rPr lang="en-NZ" sz="2000" dirty="0"/>
              <a:t>1899 - 1902</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22</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63857" y="1601381"/>
            <a:ext cx="8206937" cy="2100575"/>
          </a:xfrm>
        </p:spPr>
        <p:txBody>
          <a:bodyPr/>
          <a:lstStyle/>
          <a:p>
            <a:pPr marL="342900" indent="-342900">
              <a:buFont typeface="Arial" panose="020B0604020202020204" pitchFamily="34" charset="0"/>
              <a:buChar char="•"/>
            </a:pPr>
            <a:r>
              <a:rPr lang="en-NZ" dirty="0">
                <a:latin typeface="Book Antiqua" panose="02040602050305030304" pitchFamily="18" charset="0"/>
              </a:rPr>
              <a:t>New Zealand offered a contingent of mounted riflemen to the Imperial Government for operations against the Boer. It was a milestone: the first time we had contributed troops to an overseas theatre of war.</a:t>
            </a: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9" name="Picture 8" descr="A picture containing outdoor, person, military uniform, group&#10;&#10;Description automatically generated">
            <a:extLst>
              <a:ext uri="{FF2B5EF4-FFF2-40B4-BE49-F238E27FC236}">
                <a16:creationId xmlns:a16="http://schemas.microsoft.com/office/drawing/2014/main" id="{F66C8E4D-283B-BE4E-B761-25325788E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601" y="3047973"/>
            <a:ext cx="2920853" cy="3555095"/>
          </a:xfrm>
          <a:prstGeom prst="rect">
            <a:avLst/>
          </a:prstGeom>
        </p:spPr>
      </p:pic>
      <p:pic>
        <p:nvPicPr>
          <p:cNvPr id="11" name="Picture 10" descr="A person holding a sword&#10;&#10;Description automatically generated with low confidence">
            <a:extLst>
              <a:ext uri="{FF2B5EF4-FFF2-40B4-BE49-F238E27FC236}">
                <a16:creationId xmlns:a16="http://schemas.microsoft.com/office/drawing/2014/main" id="{986479D3-3FD5-9049-A897-BF109F618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474" y="2797791"/>
            <a:ext cx="2341711" cy="3842808"/>
          </a:xfrm>
          <a:prstGeom prst="rect">
            <a:avLst/>
          </a:prstGeom>
        </p:spPr>
      </p:pic>
    </p:spTree>
    <p:extLst>
      <p:ext uri="{BB962C8B-B14F-4D97-AF65-F5344CB8AC3E}">
        <p14:creationId xmlns:p14="http://schemas.microsoft.com/office/powerpoint/2010/main" val="3849677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men riding horses&#10;&#10;Description automatically generated with low confidence">
            <a:extLst>
              <a:ext uri="{FF2B5EF4-FFF2-40B4-BE49-F238E27FC236}">
                <a16:creationId xmlns:a16="http://schemas.microsoft.com/office/drawing/2014/main" id="{9D738CF7-0CB2-1E46-A45A-0EB9F6FD7473}"/>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9143980" cy="6857990"/>
          </a:xfrm>
          <a:prstGeom prst="rect">
            <a:avLst/>
          </a:prstGeom>
          <a:noFill/>
        </p:spPr>
      </p:pic>
      <p:sp>
        <p:nvSpPr>
          <p:cNvPr id="4" name="Slide Number Placeholder 3" hidden="1">
            <a:extLst>
              <a:ext uri="{FF2B5EF4-FFF2-40B4-BE49-F238E27FC236}">
                <a16:creationId xmlns:a16="http://schemas.microsoft.com/office/drawing/2014/main" id="{9CFB54A5-A166-2E40-88FD-FD919299051D}"/>
              </a:ext>
            </a:extLst>
          </p:cNvPr>
          <p:cNvSpPr>
            <a:spLocks noGrp="1"/>
          </p:cNvSpPr>
          <p:nvPr>
            <p:ph type="sldNum" sz="quarter" idx="12"/>
          </p:nvPr>
        </p:nvSpPr>
        <p:spPr/>
        <p:txBody>
          <a:bodyPr/>
          <a:lstStyle/>
          <a:p>
            <a:pPr>
              <a:spcAft>
                <a:spcPts val="600"/>
              </a:spcAft>
            </a:pPr>
            <a:fld id="{F99148BE-BE92-493D-84AC-AF3A1935F283}" type="slidenum">
              <a:rPr lang="en-NZ" smtClean="0"/>
              <a:pPr>
                <a:spcAft>
                  <a:spcPts val="600"/>
                </a:spcAft>
              </a:pPr>
              <a:t>23</a:t>
            </a:fld>
            <a:endParaRPr lang="en-NZ"/>
          </a:p>
        </p:txBody>
      </p:sp>
    </p:spTree>
    <p:extLst>
      <p:ext uri="{BB962C8B-B14F-4D97-AF65-F5344CB8AC3E}">
        <p14:creationId xmlns:p14="http://schemas.microsoft.com/office/powerpoint/2010/main" val="1868622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540276"/>
            <a:ext cx="7838447" cy="784830"/>
          </a:xfrm>
        </p:spPr>
        <p:txBody>
          <a:bodyPr/>
          <a:lstStyle/>
          <a:p>
            <a:r>
              <a:rPr lang="en-NZ" dirty="0"/>
              <a:t>World War I</a:t>
            </a:r>
            <a:br>
              <a:rPr lang="en-NZ" dirty="0"/>
            </a:br>
            <a:r>
              <a:rPr lang="en-NZ" sz="2000" dirty="0"/>
              <a:t>1914 - 1918</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24</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63857" y="1833262"/>
            <a:ext cx="8206937" cy="4152419"/>
          </a:xfrm>
        </p:spPr>
        <p:txBody>
          <a:bodyPr/>
          <a:lstStyle/>
          <a:p>
            <a:pPr marL="342900" indent="-342900">
              <a:buFont typeface="Arial" panose="020B0604020202020204" pitchFamily="34" charset="0"/>
              <a:buChar char="•"/>
            </a:pPr>
            <a:r>
              <a:rPr lang="en-NZ" dirty="0">
                <a:latin typeface="Book Antiqua" panose="02040602050305030304" pitchFamily="18" charset="0"/>
              </a:rPr>
              <a:t>When war broke out in August 1914, New Zealand was in a position to offer Great Britain an expeditionary force.</a:t>
            </a:r>
          </a:p>
          <a:p>
            <a:pPr marL="342900" indent="-342900">
              <a:buFont typeface="Arial" panose="020B0604020202020204" pitchFamily="34" charset="0"/>
              <a:buChar char="•"/>
            </a:pPr>
            <a:endParaRPr lang="en-NZ" dirty="0"/>
          </a:p>
          <a:p>
            <a:pPr marL="342900" indent="-342900">
              <a:buFont typeface="Arial" panose="020B0604020202020204" pitchFamily="34" charset="0"/>
              <a:buChar char="•"/>
            </a:pPr>
            <a:r>
              <a:rPr lang="en-NZ" dirty="0">
                <a:latin typeface="Book Antiqua" panose="02040602050305030304" pitchFamily="18" charset="0"/>
              </a:rPr>
              <a:t>At this time, there were 30,000 men under training in the Territorial Force. This formed the basis of the volunteer force that provided the initial Main Body as well as reinforcements for a further two years.</a:t>
            </a:r>
          </a:p>
          <a:p>
            <a:pPr marL="342900" indent="-342900">
              <a:buFont typeface="Arial" panose="020B0604020202020204" pitchFamily="34" charset="0"/>
              <a:buChar char="•"/>
            </a:pPr>
            <a:endParaRPr lang="en-NZ" dirty="0">
              <a:latin typeface="Book Antiqua" panose="02040602050305030304" pitchFamily="18" charset="0"/>
            </a:endParaRPr>
          </a:p>
          <a:p>
            <a:pPr marL="342900" indent="-342900">
              <a:buFont typeface="Arial" panose="020B0604020202020204" pitchFamily="34" charset="0"/>
              <a:buChar char="•"/>
            </a:pP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spTree>
    <p:extLst>
      <p:ext uri="{BB962C8B-B14F-4D97-AF65-F5344CB8AC3E}">
        <p14:creationId xmlns:p14="http://schemas.microsoft.com/office/powerpoint/2010/main" val="87100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540276"/>
            <a:ext cx="7838447" cy="784830"/>
          </a:xfrm>
        </p:spPr>
        <p:txBody>
          <a:bodyPr/>
          <a:lstStyle/>
          <a:p>
            <a:r>
              <a:rPr lang="en-NZ" dirty="0"/>
              <a:t>World War I: Samoa</a:t>
            </a:r>
            <a:br>
              <a:rPr lang="en-NZ" dirty="0"/>
            </a:br>
            <a:r>
              <a:rPr lang="en-NZ" sz="2000" dirty="0"/>
              <a:t>August 1914</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25</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63857" y="1813472"/>
            <a:ext cx="8206937" cy="2357056"/>
          </a:xfrm>
        </p:spPr>
        <p:txBody>
          <a:bodyPr/>
          <a:lstStyle/>
          <a:p>
            <a:pPr marL="342900" indent="-342900">
              <a:buFont typeface="Arial" panose="020B0604020202020204" pitchFamily="34" charset="0"/>
              <a:buChar char="•"/>
            </a:pPr>
            <a:r>
              <a:rPr lang="en-NZ" dirty="0"/>
              <a:t>A force of 1,413 men left New Zealand to occupy German Samoa, conducting an unopposed landing on 29 August 1914.</a:t>
            </a:r>
            <a:endParaRPr lang="en-NZ" dirty="0">
              <a:latin typeface="Book Antiqua" panose="02040602050305030304" pitchFamily="18" charset="0"/>
            </a:endParaRPr>
          </a:p>
          <a:p>
            <a:pPr marL="342900" indent="-342900">
              <a:buFont typeface="Arial" panose="020B0604020202020204" pitchFamily="34" charset="0"/>
              <a:buChar char="•"/>
            </a:pPr>
            <a:endParaRPr lang="en-NZ" dirty="0">
              <a:latin typeface="Book Antiqua" panose="02040602050305030304" pitchFamily="18" charset="0"/>
            </a:endParaRPr>
          </a:p>
          <a:p>
            <a:pPr marL="342900" indent="-342900">
              <a:buFont typeface="Arial" panose="020B0604020202020204" pitchFamily="34" charset="0"/>
              <a:buChar char="•"/>
            </a:pP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6" name="Picture 5" descr="A group of men in a boat&#10;&#10;Description automatically generated with medium confidence">
            <a:extLst>
              <a:ext uri="{FF2B5EF4-FFF2-40B4-BE49-F238E27FC236}">
                <a16:creationId xmlns:a16="http://schemas.microsoft.com/office/drawing/2014/main" id="{3EEF91F3-D68E-D64A-82C1-7E6360E38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522" y="2694612"/>
            <a:ext cx="4965605" cy="3623112"/>
          </a:xfrm>
          <a:prstGeom prst="rect">
            <a:avLst/>
          </a:prstGeom>
        </p:spPr>
      </p:pic>
    </p:spTree>
    <p:extLst>
      <p:ext uri="{BB962C8B-B14F-4D97-AF65-F5344CB8AC3E}">
        <p14:creationId xmlns:p14="http://schemas.microsoft.com/office/powerpoint/2010/main" val="2620718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540276"/>
            <a:ext cx="7838447" cy="784830"/>
          </a:xfrm>
        </p:spPr>
        <p:txBody>
          <a:bodyPr/>
          <a:lstStyle/>
          <a:p>
            <a:r>
              <a:rPr lang="en-NZ" dirty="0"/>
              <a:t>World War I: The Main Body</a:t>
            </a:r>
            <a:br>
              <a:rPr lang="en-NZ" dirty="0"/>
            </a:br>
            <a:r>
              <a:rPr lang="en-NZ" sz="2000" dirty="0"/>
              <a:t>October 1914 – February 1915</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26</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63857" y="1683116"/>
            <a:ext cx="8206937" cy="2664832"/>
          </a:xfrm>
        </p:spPr>
        <p:txBody>
          <a:bodyPr/>
          <a:lstStyle/>
          <a:p>
            <a:pPr marL="342900" indent="-342900">
              <a:buFont typeface="Arial" panose="020B0604020202020204" pitchFamily="34" charset="0"/>
              <a:buChar char="•"/>
            </a:pPr>
            <a:r>
              <a:rPr lang="en-NZ" dirty="0">
                <a:latin typeface="Book Antiqua" panose="02040602050305030304" pitchFamily="18" charset="0"/>
              </a:rPr>
              <a:t>The Main Body cons</a:t>
            </a:r>
            <a:r>
              <a:rPr lang="en-NZ" dirty="0"/>
              <a:t>isted of four battalions of infantry, four mounted rifle regiments, a field artillery brigade and other ancillary arms: 8,427 Officers and men as well as 3,815 horses.</a:t>
            </a:r>
            <a:endParaRPr lang="en-NZ" dirty="0">
              <a:latin typeface="Book Antiqua" panose="02040602050305030304" pitchFamily="18" charset="0"/>
            </a:endParaRPr>
          </a:p>
          <a:p>
            <a:pPr marL="342900" indent="-342900">
              <a:buFont typeface="Arial" panose="020B0604020202020204" pitchFamily="34" charset="0"/>
              <a:buChar char="•"/>
            </a:pPr>
            <a:endParaRPr lang="en-NZ" dirty="0">
              <a:latin typeface="Book Antiqua" panose="02040602050305030304" pitchFamily="18" charset="0"/>
            </a:endParaRPr>
          </a:p>
          <a:p>
            <a:pPr marL="342900" indent="-342900">
              <a:buFont typeface="Arial" panose="020B0604020202020204" pitchFamily="34" charset="0"/>
              <a:buChar char="•"/>
            </a:pP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7" name="Picture 6" descr="A picture containing outdoor, white, crowd, old&#10;&#10;Description automatically generated">
            <a:extLst>
              <a:ext uri="{FF2B5EF4-FFF2-40B4-BE49-F238E27FC236}">
                <a16:creationId xmlns:a16="http://schemas.microsoft.com/office/drawing/2014/main" id="{EFBAB0DB-7466-134C-AB0F-E374A0C18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796" y="2805968"/>
            <a:ext cx="5625058" cy="3799979"/>
          </a:xfrm>
          <a:prstGeom prst="rect">
            <a:avLst/>
          </a:prstGeom>
        </p:spPr>
      </p:pic>
    </p:spTree>
    <p:extLst>
      <p:ext uri="{BB962C8B-B14F-4D97-AF65-F5344CB8AC3E}">
        <p14:creationId xmlns:p14="http://schemas.microsoft.com/office/powerpoint/2010/main" val="3253414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540276"/>
            <a:ext cx="7838447" cy="784830"/>
          </a:xfrm>
        </p:spPr>
        <p:txBody>
          <a:bodyPr/>
          <a:lstStyle/>
          <a:p>
            <a:r>
              <a:rPr lang="en-NZ" dirty="0"/>
              <a:t>World War I: Gallipoli</a:t>
            </a:r>
            <a:br>
              <a:rPr lang="en-NZ" dirty="0"/>
            </a:br>
            <a:r>
              <a:rPr lang="en-NZ" sz="2000" dirty="0"/>
              <a:t>April – December 1915</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27</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63857" y="1620999"/>
            <a:ext cx="8206937" cy="2972609"/>
          </a:xfrm>
        </p:spPr>
        <p:txBody>
          <a:bodyPr/>
          <a:lstStyle/>
          <a:p>
            <a:pPr marL="342900" indent="-342900">
              <a:buFont typeface="Arial" panose="020B0604020202020204" pitchFamily="34" charset="0"/>
              <a:buChar char="•"/>
            </a:pPr>
            <a:r>
              <a:rPr lang="en-NZ" dirty="0">
                <a:latin typeface="Book Antiqua" panose="02040602050305030304" pitchFamily="18" charset="0"/>
              </a:rPr>
              <a:t>New Zealand forces landed on the Gallipoli peninsula on 25</a:t>
            </a:r>
            <a:r>
              <a:rPr lang="en-NZ" baseline="30000" dirty="0">
                <a:latin typeface="Book Antiqua" panose="02040602050305030304" pitchFamily="18" charset="0"/>
              </a:rPr>
              <a:t>th</a:t>
            </a:r>
            <a:r>
              <a:rPr lang="en-NZ" dirty="0">
                <a:latin typeface="Book Antiqua" panose="02040602050305030304" pitchFamily="18" charset="0"/>
              </a:rPr>
              <a:t> April 1915 as part of the ANZAC where they fought alongside the Australians for the next eight months in a desperate campaign agains</a:t>
            </a:r>
            <a:r>
              <a:rPr lang="en-NZ" dirty="0"/>
              <a:t>t the Turks.</a:t>
            </a:r>
            <a:endParaRPr lang="en-NZ" dirty="0">
              <a:latin typeface="Book Antiqua" panose="02040602050305030304" pitchFamily="18" charset="0"/>
            </a:endParaRPr>
          </a:p>
          <a:p>
            <a:pPr marL="342900" indent="-342900">
              <a:buFont typeface="Arial" panose="020B0604020202020204" pitchFamily="34" charset="0"/>
              <a:buChar char="•"/>
            </a:pPr>
            <a:endParaRPr lang="en-NZ" dirty="0">
              <a:latin typeface="Book Antiqua" panose="02040602050305030304" pitchFamily="18" charset="0"/>
            </a:endParaRPr>
          </a:p>
          <a:p>
            <a:pPr marL="342900" indent="-342900">
              <a:buFont typeface="Arial" panose="020B0604020202020204" pitchFamily="34" charset="0"/>
              <a:buChar char="•"/>
            </a:pP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6" name="Picture 5" descr="A picture containing text, outdoor, old&#10;&#10;Description automatically generated">
            <a:extLst>
              <a:ext uri="{FF2B5EF4-FFF2-40B4-BE49-F238E27FC236}">
                <a16:creationId xmlns:a16="http://schemas.microsoft.com/office/drawing/2014/main" id="{E4DEC8AB-FB84-3142-9876-BA26AFE20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580" y="2920470"/>
            <a:ext cx="6112154" cy="3693302"/>
          </a:xfrm>
          <a:prstGeom prst="rect">
            <a:avLst/>
          </a:prstGeom>
        </p:spPr>
      </p:pic>
    </p:spTree>
    <p:extLst>
      <p:ext uri="{BB962C8B-B14F-4D97-AF65-F5344CB8AC3E}">
        <p14:creationId xmlns:p14="http://schemas.microsoft.com/office/powerpoint/2010/main" val="3996286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720D4D-18F6-2E4D-8E48-99289027E4F9}"/>
              </a:ext>
            </a:extLst>
          </p:cNvPr>
          <p:cNvSpPr>
            <a:spLocks noGrp="1"/>
          </p:cNvSpPr>
          <p:nvPr>
            <p:ph type="sldNum" sz="quarter" idx="12"/>
          </p:nvPr>
        </p:nvSpPr>
        <p:spPr>
          <a:xfrm>
            <a:off x="6757579" y="6275474"/>
            <a:ext cx="2057400" cy="365125"/>
          </a:xfrm>
        </p:spPr>
        <p:txBody>
          <a:bodyPr anchor="ctr">
            <a:normAutofit/>
          </a:bodyPr>
          <a:lstStyle/>
          <a:p>
            <a:pPr>
              <a:spcAft>
                <a:spcPts val="600"/>
              </a:spcAft>
            </a:pPr>
            <a:fld id="{F99148BE-BE92-493D-84AC-AF3A1935F283}" type="slidenum">
              <a:rPr lang="en-NZ" smtClean="0"/>
              <a:pPr>
                <a:spcAft>
                  <a:spcPts val="600"/>
                </a:spcAft>
              </a:pPr>
              <a:t>28</a:t>
            </a:fld>
            <a:endParaRPr lang="en-NZ"/>
          </a:p>
        </p:txBody>
      </p:sp>
      <p:pic>
        <p:nvPicPr>
          <p:cNvPr id="8" name="Picture 7" descr="A picture containing text, outdoor&#10;&#10;Description automatically generated">
            <a:extLst>
              <a:ext uri="{FF2B5EF4-FFF2-40B4-BE49-F238E27FC236}">
                <a16:creationId xmlns:a16="http://schemas.microsoft.com/office/drawing/2014/main" id="{E77E70D9-3446-BC49-AC0B-575A6C58CC77}"/>
              </a:ext>
            </a:extLst>
          </p:cNvPr>
          <p:cNvPicPr>
            <a:picLocks noChangeAspect="1"/>
          </p:cNvPicPr>
          <p:nvPr/>
        </p:nvPicPr>
        <p:blipFill rotWithShape="1">
          <a:blip r:embed="rId2">
            <a:extLst>
              <a:ext uri="{28A0092B-C50C-407E-A947-70E740481C1C}">
                <a14:useLocalDpi xmlns:a14="http://schemas.microsoft.com/office/drawing/2010/main" val="0"/>
              </a:ext>
            </a:extLst>
          </a:blip>
          <a:srcRect l="3996" r="5999" b="1"/>
          <a:stretch/>
        </p:blipFill>
        <p:spPr>
          <a:xfrm>
            <a:off x="174720" y="1005076"/>
            <a:ext cx="8640259" cy="4847847"/>
          </a:xfrm>
          <a:prstGeom prst="rect">
            <a:avLst/>
          </a:prstGeom>
          <a:noFill/>
        </p:spPr>
      </p:pic>
    </p:spTree>
    <p:extLst>
      <p:ext uri="{BB962C8B-B14F-4D97-AF65-F5344CB8AC3E}">
        <p14:creationId xmlns:p14="http://schemas.microsoft.com/office/powerpoint/2010/main" val="2286784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540276"/>
            <a:ext cx="7838447" cy="784830"/>
          </a:xfrm>
        </p:spPr>
        <p:txBody>
          <a:bodyPr/>
          <a:lstStyle/>
          <a:p>
            <a:r>
              <a:rPr lang="en-NZ" dirty="0"/>
              <a:t>World War I: The Western Front</a:t>
            </a:r>
            <a:br>
              <a:rPr lang="en-NZ" dirty="0"/>
            </a:br>
            <a:r>
              <a:rPr lang="en-NZ" sz="2000" dirty="0"/>
              <a:t>April 1916 – November 1918</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29</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63857" y="1690641"/>
            <a:ext cx="8206937" cy="2357056"/>
          </a:xfrm>
        </p:spPr>
        <p:txBody>
          <a:bodyPr/>
          <a:lstStyle/>
          <a:p>
            <a:pPr marL="342900" indent="-342900">
              <a:buFont typeface="Arial" panose="020B0604020202020204" pitchFamily="34" charset="0"/>
              <a:buChar char="•"/>
            </a:pPr>
            <a:r>
              <a:rPr lang="en-NZ" dirty="0">
                <a:latin typeface="Book Antiqua" panose="02040602050305030304" pitchFamily="18" charset="0"/>
              </a:rPr>
              <a:t>From Egypt the NZ Division was ordered to France, where they became mired in trench warfare. </a:t>
            </a:r>
          </a:p>
          <a:p>
            <a:pPr marL="342900" indent="-342900">
              <a:buFont typeface="Arial" panose="020B0604020202020204" pitchFamily="34" charset="0"/>
              <a:buChar char="•"/>
            </a:pPr>
            <a:endParaRPr lang="en-NZ" dirty="0">
              <a:latin typeface="Book Antiqua" panose="02040602050305030304" pitchFamily="18" charset="0"/>
            </a:endParaRPr>
          </a:p>
          <a:p>
            <a:pPr marL="342900" indent="-342900">
              <a:buFont typeface="Arial" panose="020B0604020202020204" pitchFamily="34" charset="0"/>
              <a:buChar char="•"/>
            </a:pP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7" name="Picture 6" descr="A picture containing outdoor, person, group, people&#10;&#10;Description automatically generated">
            <a:extLst>
              <a:ext uri="{FF2B5EF4-FFF2-40B4-BE49-F238E27FC236}">
                <a16:creationId xmlns:a16="http://schemas.microsoft.com/office/drawing/2014/main" id="{7EC58643-90A3-F14E-AA00-18A255C2B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49" y="2428171"/>
            <a:ext cx="5655575" cy="4212428"/>
          </a:xfrm>
          <a:prstGeom prst="rect">
            <a:avLst/>
          </a:prstGeom>
        </p:spPr>
      </p:pic>
    </p:spTree>
    <p:extLst>
      <p:ext uri="{BB962C8B-B14F-4D97-AF65-F5344CB8AC3E}">
        <p14:creationId xmlns:p14="http://schemas.microsoft.com/office/powerpoint/2010/main" val="760726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817275"/>
            <a:ext cx="4650057" cy="507831"/>
          </a:xfrm>
        </p:spPr>
        <p:txBody>
          <a:bodyPr/>
          <a:lstStyle/>
          <a:p>
            <a:r>
              <a:rPr lang="en-NZ" dirty="0"/>
              <a:t>Scope</a:t>
            </a:r>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3</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63857" y="1743961"/>
            <a:ext cx="8206937" cy="2600712"/>
          </a:xfrm>
        </p:spPr>
        <p:txBody>
          <a:bodyPr/>
          <a:lstStyle/>
          <a:p>
            <a:pPr marL="342900" indent="-342900">
              <a:buFont typeface="Arial" panose="020B0604020202020204" pitchFamily="34" charset="0"/>
              <a:buChar char="•"/>
            </a:pPr>
            <a:r>
              <a:rPr lang="en-NZ" dirty="0"/>
              <a:t>An overview of the formation and early history of the New Zealand Army:</a:t>
            </a:r>
          </a:p>
          <a:p>
            <a:pPr marL="523875" lvl="1" indent="-342900">
              <a:buFont typeface="Courier New" panose="02070309020205020404" pitchFamily="49" charset="0"/>
              <a:buChar char="o"/>
            </a:pPr>
            <a:r>
              <a:rPr lang="en-NZ" sz="2000" b="1" dirty="0">
                <a:latin typeface="Book Antiqua" panose="02040602050305030304" pitchFamily="18" charset="0"/>
              </a:rPr>
              <a:t>Formation and Operations in New Zealand: 1845 – 1899</a:t>
            </a:r>
          </a:p>
          <a:p>
            <a:pPr marL="523875" lvl="1" indent="-342900">
              <a:buFont typeface="Courier New" panose="02070309020205020404" pitchFamily="49" charset="0"/>
              <a:buChar char="o"/>
            </a:pPr>
            <a:r>
              <a:rPr lang="en-NZ" sz="2000" b="1" dirty="0">
                <a:latin typeface="Book Antiqua" panose="02040602050305030304" pitchFamily="18" charset="0"/>
              </a:rPr>
              <a:t>For the Empire: 1899 – 1918</a:t>
            </a:r>
          </a:p>
          <a:p>
            <a:pPr marL="523875" lvl="1" indent="-342900">
              <a:buFont typeface="Courier New" panose="02070309020205020404" pitchFamily="49" charset="0"/>
              <a:buChar char="o"/>
            </a:pPr>
            <a:r>
              <a:rPr lang="en-NZ" sz="2000" b="1" dirty="0">
                <a:latin typeface="Book Antiqua" panose="02040602050305030304" pitchFamily="18" charset="0"/>
              </a:rPr>
              <a:t>Conclusion: relevance today</a:t>
            </a: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6" name="Picture 5" descr="A military vehicle in the snow&#10;&#10;Description automatically generated with low confidence">
            <a:extLst>
              <a:ext uri="{FF2B5EF4-FFF2-40B4-BE49-F238E27FC236}">
                <a16:creationId xmlns:a16="http://schemas.microsoft.com/office/drawing/2014/main" id="{C3FF4C2F-A46D-E34D-87A2-AB8B61B93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422" y="3723252"/>
            <a:ext cx="4112525" cy="2724548"/>
          </a:xfrm>
          <a:prstGeom prst="rect">
            <a:avLst/>
          </a:prstGeom>
        </p:spPr>
      </p:pic>
    </p:spTree>
    <p:extLst>
      <p:ext uri="{BB962C8B-B14F-4D97-AF65-F5344CB8AC3E}">
        <p14:creationId xmlns:p14="http://schemas.microsoft.com/office/powerpoint/2010/main" val="1543330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540276"/>
            <a:ext cx="7838447" cy="784830"/>
          </a:xfrm>
        </p:spPr>
        <p:txBody>
          <a:bodyPr/>
          <a:lstStyle/>
          <a:p>
            <a:r>
              <a:rPr lang="en-NZ" dirty="0"/>
              <a:t>World War I: The Somme</a:t>
            </a:r>
            <a:br>
              <a:rPr lang="en-NZ" dirty="0"/>
            </a:br>
            <a:r>
              <a:rPr lang="en-NZ" sz="2000" dirty="0"/>
              <a:t>September 1916</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30</a:t>
            </a:fld>
            <a:endParaRPr lang="en-NZ"/>
          </a:p>
        </p:txBody>
      </p:sp>
      <p:pic>
        <p:nvPicPr>
          <p:cNvPr id="9" name="Picture 8" descr="A picture containing outdoor, sky, nature, vintage&#10;&#10;Description automatically generated">
            <a:extLst>
              <a:ext uri="{FF2B5EF4-FFF2-40B4-BE49-F238E27FC236}">
                <a16:creationId xmlns:a16="http://schemas.microsoft.com/office/drawing/2014/main" id="{795E5719-D33F-0B44-BF10-34C8373A5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31" y="1583140"/>
            <a:ext cx="7591773" cy="4850299"/>
          </a:xfrm>
          <a:prstGeom prst="rect">
            <a:avLst/>
          </a:prstGeom>
        </p:spPr>
      </p:pic>
    </p:spTree>
    <p:extLst>
      <p:ext uri="{BB962C8B-B14F-4D97-AF65-F5344CB8AC3E}">
        <p14:creationId xmlns:p14="http://schemas.microsoft.com/office/powerpoint/2010/main" val="3942127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124777"/>
            <a:ext cx="7838447" cy="1200329"/>
          </a:xfrm>
        </p:spPr>
        <p:txBody>
          <a:bodyPr/>
          <a:lstStyle/>
          <a:p>
            <a:r>
              <a:rPr lang="en-NZ" dirty="0"/>
              <a:t>World War I: Arras, Messines and Passchendaele</a:t>
            </a:r>
            <a:br>
              <a:rPr lang="en-NZ" dirty="0"/>
            </a:br>
            <a:r>
              <a:rPr lang="en-NZ" sz="2000" dirty="0"/>
              <a:t>1917</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31</a:t>
            </a:fld>
            <a:endParaRPr lang="en-NZ"/>
          </a:p>
        </p:txBody>
      </p:sp>
      <p:pic>
        <p:nvPicPr>
          <p:cNvPr id="5" name="Picture 4" descr="A picture containing outdoor, grass, field, white&#10;&#10;Description automatically generated">
            <a:extLst>
              <a:ext uri="{FF2B5EF4-FFF2-40B4-BE49-F238E27FC236}">
                <a16:creationId xmlns:a16="http://schemas.microsoft.com/office/drawing/2014/main" id="{50A180E9-9529-084C-B9CA-ACAA00152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466" y="1627254"/>
            <a:ext cx="6895993" cy="5105969"/>
          </a:xfrm>
          <a:prstGeom prst="rect">
            <a:avLst/>
          </a:prstGeom>
        </p:spPr>
      </p:pic>
    </p:spTree>
    <p:extLst>
      <p:ext uri="{BB962C8B-B14F-4D97-AF65-F5344CB8AC3E}">
        <p14:creationId xmlns:p14="http://schemas.microsoft.com/office/powerpoint/2010/main" val="3775588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map&#10;&#10;Description automatically generated">
            <a:extLst>
              <a:ext uri="{FF2B5EF4-FFF2-40B4-BE49-F238E27FC236}">
                <a16:creationId xmlns:a16="http://schemas.microsoft.com/office/drawing/2014/main" id="{93A5C8B8-8FA7-B44F-A783-0FF4345F3D0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a:noFill/>
        </p:spPr>
      </p:pic>
      <p:sp>
        <p:nvSpPr>
          <p:cNvPr id="4" name="Slide Number Placeholder 3" hidden="1">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pPr>
              <a:spcAft>
                <a:spcPts val="600"/>
              </a:spcAft>
            </a:pPr>
            <a:fld id="{F99148BE-BE92-493D-84AC-AF3A1935F283}" type="slidenum">
              <a:rPr lang="en-NZ" smtClean="0"/>
              <a:pPr>
                <a:spcAft>
                  <a:spcPts val="600"/>
                </a:spcAft>
              </a:pPr>
              <a:t>32</a:t>
            </a:fld>
            <a:endParaRPr lang="en-NZ"/>
          </a:p>
        </p:txBody>
      </p:sp>
    </p:spTree>
    <p:extLst>
      <p:ext uri="{BB962C8B-B14F-4D97-AF65-F5344CB8AC3E}">
        <p14:creationId xmlns:p14="http://schemas.microsoft.com/office/powerpoint/2010/main" val="2436608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ound, grass, field&#10;&#10;Description automatically generated">
            <a:extLst>
              <a:ext uri="{FF2B5EF4-FFF2-40B4-BE49-F238E27FC236}">
                <a16:creationId xmlns:a16="http://schemas.microsoft.com/office/drawing/2014/main" id="{43C22A4C-4E1E-3848-807B-65817F038A15}"/>
              </a:ext>
            </a:extLst>
          </p:cNvPr>
          <p:cNvPicPr>
            <a:picLocks noChangeAspect="1"/>
          </p:cNvPicPr>
          <p:nvPr/>
        </p:nvPicPr>
        <p:blipFill rotWithShape="1">
          <a:blip r:embed="rId2">
            <a:extLst>
              <a:ext uri="{28A0092B-C50C-407E-A947-70E740481C1C}">
                <a14:useLocalDpi xmlns:a14="http://schemas.microsoft.com/office/drawing/2010/main" val="0"/>
              </a:ext>
            </a:extLst>
          </a:blip>
          <a:srcRect t="6250"/>
          <a:stretch/>
        </p:blipFill>
        <p:spPr>
          <a:xfrm>
            <a:off x="20" y="10"/>
            <a:ext cx="9143980" cy="6857990"/>
          </a:xfrm>
          <a:prstGeom prst="rect">
            <a:avLst/>
          </a:prstGeom>
          <a:noFill/>
        </p:spPr>
      </p:pic>
      <p:sp>
        <p:nvSpPr>
          <p:cNvPr id="4" name="Slide Number Placeholder 3" hidden="1">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pPr>
              <a:spcAft>
                <a:spcPts val="600"/>
              </a:spcAft>
            </a:pPr>
            <a:fld id="{F99148BE-BE92-493D-84AC-AF3A1935F283}" type="slidenum">
              <a:rPr lang="en-NZ" smtClean="0"/>
              <a:pPr>
                <a:spcAft>
                  <a:spcPts val="600"/>
                </a:spcAft>
              </a:pPr>
              <a:t>33</a:t>
            </a:fld>
            <a:endParaRPr lang="en-NZ"/>
          </a:p>
        </p:txBody>
      </p:sp>
    </p:spTree>
    <p:extLst>
      <p:ext uri="{BB962C8B-B14F-4D97-AF65-F5344CB8AC3E}">
        <p14:creationId xmlns:p14="http://schemas.microsoft.com/office/powerpoint/2010/main" val="3219350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562F4D-2822-4853-BD80-EA2BE3C156C2}"/>
              </a:ext>
            </a:extLst>
          </p:cNvPr>
          <p:cNvSpPr>
            <a:spLocks noGrp="1"/>
          </p:cNvSpPr>
          <p:nvPr>
            <p:ph type="sldNum" sz="quarter" idx="12"/>
          </p:nvPr>
        </p:nvSpPr>
        <p:spPr/>
        <p:txBody>
          <a:bodyPr/>
          <a:lstStyle/>
          <a:p>
            <a:fld id="{F99148BE-BE92-493D-84AC-AF3A1935F283}" type="slidenum">
              <a:rPr lang="en-NZ" smtClean="0"/>
              <a:pPr/>
              <a:t>34</a:t>
            </a:fld>
            <a:endParaRPr lang="en-NZ"/>
          </a:p>
        </p:txBody>
      </p:sp>
      <p:sp>
        <p:nvSpPr>
          <p:cNvPr id="4" name="Text Placeholder 3">
            <a:extLst>
              <a:ext uri="{FF2B5EF4-FFF2-40B4-BE49-F238E27FC236}">
                <a16:creationId xmlns:a16="http://schemas.microsoft.com/office/drawing/2014/main" id="{95C3D8CE-CF9B-467E-B99B-DFF1D8F57972}"/>
              </a:ext>
            </a:extLst>
          </p:cNvPr>
          <p:cNvSpPr>
            <a:spLocks noGrp="1"/>
          </p:cNvSpPr>
          <p:nvPr>
            <p:ph type="body" sz="quarter" idx="16"/>
          </p:nvPr>
        </p:nvSpPr>
        <p:spPr>
          <a:xfrm>
            <a:off x="1088124" y="325457"/>
            <a:ext cx="7110821" cy="584775"/>
          </a:xfrm>
        </p:spPr>
        <p:txBody>
          <a:bodyPr/>
          <a:lstStyle/>
          <a:p>
            <a:pPr algn="ctr"/>
            <a:r>
              <a:rPr lang="en-NZ" dirty="0"/>
              <a:t>Conclusion</a:t>
            </a:r>
          </a:p>
        </p:txBody>
      </p:sp>
      <p:pic>
        <p:nvPicPr>
          <p:cNvPr id="6" name="Picture 5" descr="A group of men sitting on the ground&#10;&#10;Description automatically generated with low confidence">
            <a:extLst>
              <a:ext uri="{FF2B5EF4-FFF2-40B4-BE49-F238E27FC236}">
                <a16:creationId xmlns:a16="http://schemas.microsoft.com/office/drawing/2014/main" id="{931E3003-7240-D44B-B88B-223951C6B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836" y="1039319"/>
            <a:ext cx="5568473" cy="5493224"/>
          </a:xfrm>
          <a:prstGeom prst="rect">
            <a:avLst/>
          </a:prstGeom>
        </p:spPr>
      </p:pic>
    </p:spTree>
    <p:extLst>
      <p:ext uri="{BB962C8B-B14F-4D97-AF65-F5344CB8AC3E}">
        <p14:creationId xmlns:p14="http://schemas.microsoft.com/office/powerpoint/2010/main" val="1023493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817275"/>
            <a:ext cx="7838447" cy="507831"/>
          </a:xfrm>
        </p:spPr>
        <p:txBody>
          <a:bodyPr/>
          <a:lstStyle/>
          <a:p>
            <a:r>
              <a:rPr lang="en-NZ" dirty="0"/>
              <a:t>Foundations</a:t>
            </a:r>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35</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29021" y="1705307"/>
            <a:ext cx="8206937" cy="5152693"/>
          </a:xfrm>
        </p:spPr>
        <p:txBody>
          <a:bodyPr/>
          <a:lstStyle/>
          <a:p>
            <a:pPr marL="342900" indent="-342900">
              <a:buFont typeface="Arial" panose="020B0604020202020204" pitchFamily="34" charset="0"/>
              <a:buChar char="•"/>
            </a:pPr>
            <a:r>
              <a:rPr lang="en-NZ" dirty="0"/>
              <a:t>Corps and Regimental structures.</a:t>
            </a:r>
          </a:p>
          <a:p>
            <a:pPr marL="342900" indent="-342900">
              <a:buFont typeface="Arial" panose="020B0604020202020204" pitchFamily="34" charset="0"/>
              <a:buChar char="•"/>
            </a:pPr>
            <a:r>
              <a:rPr lang="en-NZ" dirty="0"/>
              <a:t>Integration of military heritage: European and Maori.</a:t>
            </a:r>
          </a:p>
          <a:p>
            <a:pPr marL="342900" indent="-342900">
              <a:buFont typeface="Arial" panose="020B0604020202020204" pitchFamily="34" charset="0"/>
              <a:buChar char="•"/>
            </a:pPr>
            <a:r>
              <a:rPr lang="en-NZ" dirty="0"/>
              <a:t>A tradition of producing self-sufficient and resilient soldiers who punch above their weight. </a:t>
            </a:r>
          </a:p>
          <a:p>
            <a:pPr marL="342900" indent="-342900">
              <a:buFont typeface="Arial" panose="020B0604020202020204" pitchFamily="34" charset="0"/>
              <a:buChar char="•"/>
            </a:pPr>
            <a:r>
              <a:rPr lang="en-NZ" dirty="0">
                <a:latin typeface="Book Antiqua" panose="02040602050305030304" pitchFamily="18" charset="0"/>
              </a:rPr>
              <a:t>A tradition of volunteerism, with a strong territo</a:t>
            </a:r>
            <a:r>
              <a:rPr lang="en-NZ" dirty="0"/>
              <a:t>rial component to compliment our regular forces.</a:t>
            </a:r>
          </a:p>
          <a:p>
            <a:pPr marL="342900" indent="-342900">
              <a:buFont typeface="Arial" panose="020B0604020202020204" pitchFamily="34" charset="0"/>
              <a:buChar char="•"/>
            </a:pPr>
            <a:r>
              <a:rPr lang="en-NZ" dirty="0"/>
              <a:t>A strong sense of national identity, and independence following WWI.</a:t>
            </a:r>
          </a:p>
          <a:p>
            <a:pPr marL="342900" indent="-342900">
              <a:buFont typeface="Arial" panose="020B0604020202020204" pitchFamily="34" charset="0"/>
              <a:buChar char="•"/>
            </a:pPr>
            <a:endParaRPr lang="en-NZ" dirty="0">
              <a:latin typeface="Book Antiqua" panose="02040602050305030304" pitchFamily="18" charset="0"/>
            </a:endParaRPr>
          </a:p>
          <a:p>
            <a:pPr marL="342900" indent="-342900">
              <a:buFont typeface="Arial" panose="020B0604020202020204" pitchFamily="34" charset="0"/>
              <a:buChar char="•"/>
            </a:pPr>
            <a:endParaRPr lang="en-NZ" dirty="0">
              <a:latin typeface="Book Antiqua" panose="02040602050305030304" pitchFamily="18" charset="0"/>
            </a:endParaRPr>
          </a:p>
          <a:p>
            <a:pPr marL="342900" indent="-342900">
              <a:buFont typeface="Arial" panose="020B0604020202020204" pitchFamily="34" charset="0"/>
              <a:buChar char="•"/>
            </a:pP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6" name="Picture 5" descr="Diagram&#10;&#10;Description automatically generated">
            <a:extLst>
              <a:ext uri="{FF2B5EF4-FFF2-40B4-BE49-F238E27FC236}">
                <a16:creationId xmlns:a16="http://schemas.microsoft.com/office/drawing/2014/main" id="{85EB1BF1-52EA-5547-A3BF-E6E2AE42E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616" y="110910"/>
            <a:ext cx="1617607" cy="1617607"/>
          </a:xfrm>
          <a:prstGeom prst="rect">
            <a:avLst/>
          </a:prstGeom>
        </p:spPr>
      </p:pic>
    </p:spTree>
    <p:extLst>
      <p:ext uri="{BB962C8B-B14F-4D97-AF65-F5344CB8AC3E}">
        <p14:creationId xmlns:p14="http://schemas.microsoft.com/office/powerpoint/2010/main" val="244128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6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562F4D-2822-4853-BD80-EA2BE3C156C2}"/>
              </a:ext>
            </a:extLst>
          </p:cNvPr>
          <p:cNvSpPr>
            <a:spLocks noGrp="1"/>
          </p:cNvSpPr>
          <p:nvPr>
            <p:ph type="sldNum" sz="quarter" idx="12"/>
          </p:nvPr>
        </p:nvSpPr>
        <p:spPr/>
        <p:txBody>
          <a:bodyPr/>
          <a:lstStyle/>
          <a:p>
            <a:fld id="{F99148BE-BE92-493D-84AC-AF3A1935F283}" type="slidenum">
              <a:rPr lang="en-NZ" smtClean="0"/>
              <a:pPr/>
              <a:t>4</a:t>
            </a:fld>
            <a:endParaRPr lang="en-NZ"/>
          </a:p>
        </p:txBody>
      </p:sp>
      <p:sp>
        <p:nvSpPr>
          <p:cNvPr id="4" name="Text Placeholder 3">
            <a:extLst>
              <a:ext uri="{FF2B5EF4-FFF2-40B4-BE49-F238E27FC236}">
                <a16:creationId xmlns:a16="http://schemas.microsoft.com/office/drawing/2014/main" id="{95C3D8CE-CF9B-467E-B99B-DFF1D8F57972}"/>
              </a:ext>
            </a:extLst>
          </p:cNvPr>
          <p:cNvSpPr>
            <a:spLocks noGrp="1"/>
          </p:cNvSpPr>
          <p:nvPr>
            <p:ph type="body" sz="quarter" idx="16"/>
          </p:nvPr>
        </p:nvSpPr>
        <p:spPr>
          <a:xfrm>
            <a:off x="1153066" y="217401"/>
            <a:ext cx="7110821" cy="1077218"/>
          </a:xfrm>
        </p:spPr>
        <p:txBody>
          <a:bodyPr/>
          <a:lstStyle/>
          <a:p>
            <a:pPr algn="ctr"/>
            <a:r>
              <a:rPr lang="en-NZ" dirty="0"/>
              <a:t>Formation and Operations in New Zealand: 1845 - 1899</a:t>
            </a:r>
          </a:p>
        </p:txBody>
      </p:sp>
      <p:pic>
        <p:nvPicPr>
          <p:cNvPr id="6" name="Picture 5" descr="A picture containing text, person, wall, person&#10;&#10;Description automatically generated">
            <a:extLst>
              <a:ext uri="{FF2B5EF4-FFF2-40B4-BE49-F238E27FC236}">
                <a16:creationId xmlns:a16="http://schemas.microsoft.com/office/drawing/2014/main" id="{E947F8CD-E4DD-9541-8F18-6E7A9C355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505" y="1314898"/>
            <a:ext cx="4071942" cy="5325701"/>
          </a:xfrm>
          <a:prstGeom prst="rect">
            <a:avLst/>
          </a:prstGeom>
        </p:spPr>
      </p:pic>
    </p:spTree>
    <p:extLst>
      <p:ext uri="{BB962C8B-B14F-4D97-AF65-F5344CB8AC3E}">
        <p14:creationId xmlns:p14="http://schemas.microsoft.com/office/powerpoint/2010/main" val="398104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540276"/>
            <a:ext cx="4650057" cy="784830"/>
          </a:xfrm>
        </p:spPr>
        <p:txBody>
          <a:bodyPr/>
          <a:lstStyle/>
          <a:p>
            <a:r>
              <a:rPr lang="en-NZ" dirty="0"/>
              <a:t>The Militia</a:t>
            </a:r>
            <a:br>
              <a:rPr lang="en-NZ" dirty="0"/>
            </a:br>
            <a:r>
              <a:rPr lang="en-NZ" sz="2000" dirty="0"/>
              <a:t>1845 - 1886</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5</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29021" y="1595628"/>
            <a:ext cx="8206937" cy="5044971"/>
          </a:xfrm>
        </p:spPr>
        <p:txBody>
          <a:bodyPr/>
          <a:lstStyle/>
          <a:p>
            <a:pPr marL="342900" indent="-342900">
              <a:buFont typeface="Arial" panose="020B0604020202020204" pitchFamily="34" charset="0"/>
              <a:buChar char="•"/>
            </a:pPr>
            <a:r>
              <a:rPr lang="en-NZ" dirty="0"/>
              <a:t>The official birthday of the Army was 25 March 1845, when the Legislative Council passed the first Militia Ordnance, in response to Hone Heke’s operations in the Auckland region.</a:t>
            </a:r>
          </a:p>
          <a:p>
            <a:pPr marL="342900" indent="-342900">
              <a:buFont typeface="Arial" panose="020B0604020202020204" pitchFamily="34" charset="0"/>
              <a:buChar char="•"/>
            </a:pPr>
            <a:endParaRPr lang="en-NZ" sz="1800" dirty="0">
              <a:latin typeface="Book Antiqua" panose="02040602050305030304" pitchFamily="18" charset="0"/>
            </a:endParaRPr>
          </a:p>
          <a:p>
            <a:pPr marL="342900" indent="-342900">
              <a:buFont typeface="Arial" panose="020B0604020202020204" pitchFamily="34" charset="0"/>
              <a:buChar char="•"/>
            </a:pPr>
            <a:r>
              <a:rPr lang="en-NZ" dirty="0"/>
              <a:t>A Militia Act was passed in mid-1858 by the New Zealand Parliament (which had first met in 1854). The country was divided into militia districts and a permanent training staff was provided for each district.</a:t>
            </a:r>
          </a:p>
          <a:p>
            <a:pPr marL="342900" indent="-342900">
              <a:buFont typeface="Arial" panose="020B0604020202020204" pitchFamily="34" charset="0"/>
              <a:buChar char="•"/>
            </a:pPr>
            <a:endParaRPr lang="en-NZ" dirty="0">
              <a:latin typeface="Book Antiqua" panose="02040602050305030304" pitchFamily="18" charset="0"/>
            </a:endParaRPr>
          </a:p>
          <a:p>
            <a:pPr marL="342900" indent="-342900">
              <a:buFont typeface="Arial" panose="020B0604020202020204" pitchFamily="34" charset="0"/>
              <a:buChar char="•"/>
            </a:pPr>
            <a:r>
              <a:rPr lang="en-NZ" dirty="0"/>
              <a:t>Until 1872, North Island militia units were frequently called out for service, as garrison troops (sometimes of frontier outposts) – but with only a few units being involved in minor skirmishes.</a:t>
            </a: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spTree>
    <p:extLst>
      <p:ext uri="{BB962C8B-B14F-4D97-AF65-F5344CB8AC3E}">
        <p14:creationId xmlns:p14="http://schemas.microsoft.com/office/powerpoint/2010/main" val="1564950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together&#10;&#10;Description automatically generated with low confidence">
            <a:extLst>
              <a:ext uri="{FF2B5EF4-FFF2-40B4-BE49-F238E27FC236}">
                <a16:creationId xmlns:a16="http://schemas.microsoft.com/office/drawing/2014/main" id="{8F7AED8D-2A9C-924F-9C61-26FB69D7E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335" y="68263"/>
            <a:ext cx="4531331" cy="6721475"/>
          </a:xfrm>
          <a:prstGeom prst="rect">
            <a:avLst/>
          </a:prstGeom>
          <a:noFill/>
        </p:spPr>
      </p:pic>
      <p:sp>
        <p:nvSpPr>
          <p:cNvPr id="3" name="Slide Number Placeholder 2" hidden="1">
            <a:extLst>
              <a:ext uri="{FF2B5EF4-FFF2-40B4-BE49-F238E27FC236}">
                <a16:creationId xmlns:a16="http://schemas.microsoft.com/office/drawing/2014/main" id="{FF562F4D-2822-4853-BD80-EA2BE3C156C2}"/>
              </a:ext>
            </a:extLst>
          </p:cNvPr>
          <p:cNvSpPr>
            <a:spLocks noGrp="1"/>
          </p:cNvSpPr>
          <p:nvPr>
            <p:ph type="sldNum" sz="quarter" idx="12"/>
          </p:nvPr>
        </p:nvSpPr>
        <p:spPr/>
        <p:txBody>
          <a:bodyPr/>
          <a:lstStyle/>
          <a:p>
            <a:pPr>
              <a:spcAft>
                <a:spcPts val="600"/>
              </a:spcAft>
            </a:pPr>
            <a:fld id="{F99148BE-BE92-493D-84AC-AF3A1935F283}" type="slidenum">
              <a:rPr lang="en-NZ" smtClean="0"/>
              <a:pPr>
                <a:spcAft>
                  <a:spcPts val="600"/>
                </a:spcAft>
              </a:pPr>
              <a:t>6</a:t>
            </a:fld>
            <a:endParaRPr lang="en-NZ"/>
          </a:p>
        </p:txBody>
      </p:sp>
    </p:spTree>
    <p:extLst>
      <p:ext uri="{BB962C8B-B14F-4D97-AF65-F5344CB8AC3E}">
        <p14:creationId xmlns:p14="http://schemas.microsoft.com/office/powerpoint/2010/main" val="3722869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817275"/>
            <a:ext cx="4650057" cy="507831"/>
          </a:xfrm>
        </p:spPr>
        <p:txBody>
          <a:bodyPr/>
          <a:lstStyle/>
          <a:p>
            <a:r>
              <a:rPr lang="en-NZ" dirty="0" err="1"/>
              <a:t>Ngati</a:t>
            </a:r>
            <a:r>
              <a:rPr lang="en-NZ" dirty="0"/>
              <a:t> </a:t>
            </a:r>
            <a:r>
              <a:rPr lang="en-NZ" dirty="0" err="1"/>
              <a:t>Tumatauenga</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7</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363857" y="1728517"/>
            <a:ext cx="8206937" cy="3280385"/>
          </a:xfrm>
        </p:spPr>
        <p:txBody>
          <a:bodyPr/>
          <a:lstStyle/>
          <a:p>
            <a:pPr marL="342900" indent="-342900">
              <a:buFont typeface="Arial" panose="020B0604020202020204" pitchFamily="34" charset="0"/>
              <a:buChar char="•"/>
            </a:pPr>
            <a:r>
              <a:rPr lang="en-NZ" dirty="0"/>
              <a:t>While the ‘official’ birthday of our Army was in 1845, our culture runs much deeper and integrates aspects of both Maori and European military heritage.</a:t>
            </a:r>
          </a:p>
          <a:p>
            <a:pPr marL="342900" indent="-342900">
              <a:buFont typeface="Arial" panose="020B0604020202020204" pitchFamily="34" charset="0"/>
              <a:buChar char="•"/>
            </a:pPr>
            <a:endParaRPr lang="en-NZ" dirty="0">
              <a:latin typeface="Book Antiqua" panose="02040602050305030304" pitchFamily="18" charset="0"/>
            </a:endParaRPr>
          </a:p>
          <a:p>
            <a:pPr marL="342900" indent="-342900">
              <a:buFont typeface="Arial" panose="020B0604020202020204" pitchFamily="34" charset="0"/>
              <a:buChar char="•"/>
            </a:pPr>
            <a:r>
              <a:rPr lang="en-NZ" dirty="0"/>
              <a:t>The Maori people became our </a:t>
            </a:r>
            <a:r>
              <a:rPr lang="en-NZ" dirty="0" err="1"/>
              <a:t>tangata</a:t>
            </a:r>
            <a:r>
              <a:rPr lang="en-NZ" dirty="0"/>
              <a:t> whenua hundreds of years before the arrival of Europeans, and by the time of first contact had developed a unique approach to warfighting.</a:t>
            </a: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6" name="Picture 5" descr="Diagram&#10;&#10;Description automatically generated">
            <a:extLst>
              <a:ext uri="{FF2B5EF4-FFF2-40B4-BE49-F238E27FC236}">
                <a16:creationId xmlns:a16="http://schemas.microsoft.com/office/drawing/2014/main" id="{A6220404-627F-164F-AB8C-32E2592FB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616" y="110910"/>
            <a:ext cx="1617607" cy="1617607"/>
          </a:xfrm>
          <a:prstGeom prst="rect">
            <a:avLst/>
          </a:prstGeom>
        </p:spPr>
      </p:pic>
      <p:pic>
        <p:nvPicPr>
          <p:cNvPr id="8" name="Picture 7" descr="A picture containing vegetable&#10;&#10;Description automatically generated">
            <a:extLst>
              <a:ext uri="{FF2B5EF4-FFF2-40B4-BE49-F238E27FC236}">
                <a16:creationId xmlns:a16="http://schemas.microsoft.com/office/drawing/2014/main" id="{BD0C7C67-C262-0646-BCB3-C0FD85856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410" y="4354420"/>
            <a:ext cx="3628560" cy="2272089"/>
          </a:xfrm>
          <a:prstGeom prst="rect">
            <a:avLst/>
          </a:prstGeom>
        </p:spPr>
      </p:pic>
    </p:spTree>
    <p:extLst>
      <p:ext uri="{BB962C8B-B14F-4D97-AF65-F5344CB8AC3E}">
        <p14:creationId xmlns:p14="http://schemas.microsoft.com/office/powerpoint/2010/main" val="1862480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817275"/>
            <a:ext cx="4650057" cy="507831"/>
          </a:xfrm>
        </p:spPr>
        <p:txBody>
          <a:bodyPr/>
          <a:lstStyle/>
          <a:p>
            <a:r>
              <a:rPr lang="en-NZ" dirty="0" err="1"/>
              <a:t>Ngati</a:t>
            </a:r>
            <a:r>
              <a:rPr lang="en-NZ" dirty="0"/>
              <a:t> </a:t>
            </a:r>
            <a:r>
              <a:rPr lang="en-NZ" dirty="0" err="1"/>
              <a:t>Tumatauenga</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8</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221777" y="1719250"/>
            <a:ext cx="8206937" cy="2100575"/>
          </a:xfrm>
        </p:spPr>
        <p:txBody>
          <a:bodyPr/>
          <a:lstStyle/>
          <a:p>
            <a:pPr marL="342900" indent="-342900">
              <a:buFont typeface="Arial" panose="020B0604020202020204" pitchFamily="34" charset="0"/>
              <a:buChar char="•"/>
            </a:pPr>
            <a:r>
              <a:rPr lang="en-NZ" dirty="0"/>
              <a:t>Maori were adept at using ground and cover to their advantage - expert at operating in difficult, forested terrain. They also made extensive use of waterways, using great waka to transport their </a:t>
            </a:r>
            <a:r>
              <a:rPr lang="en-NZ" dirty="0" err="1"/>
              <a:t>taua</a:t>
            </a:r>
            <a:r>
              <a:rPr lang="en-NZ" dirty="0"/>
              <a:t> along rivers or across bays and estuaries.</a:t>
            </a: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6" name="Picture 5" descr="Diagram&#10;&#10;Description automatically generated">
            <a:extLst>
              <a:ext uri="{FF2B5EF4-FFF2-40B4-BE49-F238E27FC236}">
                <a16:creationId xmlns:a16="http://schemas.microsoft.com/office/drawing/2014/main" id="{A6220404-627F-164F-AB8C-32E2592FB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616" y="110910"/>
            <a:ext cx="1617607" cy="1617607"/>
          </a:xfrm>
          <a:prstGeom prst="rect">
            <a:avLst/>
          </a:prstGeom>
        </p:spPr>
      </p:pic>
      <p:pic>
        <p:nvPicPr>
          <p:cNvPr id="7" name="Picture 6" descr="A picture containing text, outdoor, old, vintage&#10;&#10;Description automatically generated">
            <a:extLst>
              <a:ext uri="{FF2B5EF4-FFF2-40B4-BE49-F238E27FC236}">
                <a16:creationId xmlns:a16="http://schemas.microsoft.com/office/drawing/2014/main" id="{8E904163-226B-6247-BF16-36555A88A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63" y="3196777"/>
            <a:ext cx="5111424" cy="3443822"/>
          </a:xfrm>
          <a:prstGeom prst="rect">
            <a:avLst/>
          </a:prstGeom>
        </p:spPr>
      </p:pic>
    </p:spTree>
    <p:extLst>
      <p:ext uri="{BB962C8B-B14F-4D97-AF65-F5344CB8AC3E}">
        <p14:creationId xmlns:p14="http://schemas.microsoft.com/office/powerpoint/2010/main" val="1412639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0E46-283F-49B9-BFDB-549AC9CC3762}"/>
              </a:ext>
            </a:extLst>
          </p:cNvPr>
          <p:cNvSpPr>
            <a:spLocks noGrp="1"/>
          </p:cNvSpPr>
          <p:nvPr>
            <p:ph type="title"/>
          </p:nvPr>
        </p:nvSpPr>
        <p:spPr>
          <a:xfrm>
            <a:off x="363857" y="817275"/>
            <a:ext cx="4650057" cy="507831"/>
          </a:xfrm>
        </p:spPr>
        <p:txBody>
          <a:bodyPr/>
          <a:lstStyle/>
          <a:p>
            <a:r>
              <a:rPr lang="en-NZ" dirty="0" err="1"/>
              <a:t>Ngati</a:t>
            </a:r>
            <a:r>
              <a:rPr lang="en-NZ" dirty="0"/>
              <a:t> </a:t>
            </a:r>
            <a:r>
              <a:rPr lang="en-NZ" dirty="0" err="1"/>
              <a:t>Tumatauenga</a:t>
            </a:r>
            <a:endParaRPr lang="en-NZ" dirty="0"/>
          </a:p>
        </p:txBody>
      </p:sp>
      <p:sp>
        <p:nvSpPr>
          <p:cNvPr id="4" name="Slide Number Placeholder 3">
            <a:extLst>
              <a:ext uri="{FF2B5EF4-FFF2-40B4-BE49-F238E27FC236}">
                <a16:creationId xmlns:a16="http://schemas.microsoft.com/office/drawing/2014/main" id="{5C5CA13C-6A63-4CCD-91EC-5F8E357A1C29}"/>
              </a:ext>
            </a:extLst>
          </p:cNvPr>
          <p:cNvSpPr>
            <a:spLocks noGrp="1"/>
          </p:cNvSpPr>
          <p:nvPr>
            <p:ph type="sldNum" sz="quarter" idx="12"/>
          </p:nvPr>
        </p:nvSpPr>
        <p:spPr>
          <a:xfrm>
            <a:off x="6757579" y="6275474"/>
            <a:ext cx="2057400" cy="365125"/>
          </a:xfrm>
        </p:spPr>
        <p:txBody>
          <a:bodyPr/>
          <a:lstStyle/>
          <a:p>
            <a:fld id="{F99148BE-BE92-493D-84AC-AF3A1935F283}" type="slidenum">
              <a:rPr lang="en-NZ" smtClean="0"/>
              <a:pPr/>
              <a:t>9</a:t>
            </a:fld>
            <a:endParaRPr lang="en-NZ"/>
          </a:p>
        </p:txBody>
      </p:sp>
      <p:sp>
        <p:nvSpPr>
          <p:cNvPr id="5" name="Text Placeholder 4">
            <a:extLst>
              <a:ext uri="{FF2B5EF4-FFF2-40B4-BE49-F238E27FC236}">
                <a16:creationId xmlns:a16="http://schemas.microsoft.com/office/drawing/2014/main" id="{85570901-B524-414D-BCFF-98A5C4955504}"/>
              </a:ext>
            </a:extLst>
          </p:cNvPr>
          <p:cNvSpPr>
            <a:spLocks noGrp="1"/>
          </p:cNvSpPr>
          <p:nvPr>
            <p:ph type="body" sz="quarter" idx="13"/>
          </p:nvPr>
        </p:nvSpPr>
        <p:spPr>
          <a:xfrm>
            <a:off x="112595" y="1774462"/>
            <a:ext cx="8206937" cy="1485022"/>
          </a:xfrm>
        </p:spPr>
        <p:txBody>
          <a:bodyPr/>
          <a:lstStyle/>
          <a:p>
            <a:pPr marL="342900" indent="-342900">
              <a:buFont typeface="Arial" panose="020B0604020202020204" pitchFamily="34" charset="0"/>
              <a:buChar char="•"/>
            </a:pPr>
            <a:r>
              <a:rPr lang="en-NZ" dirty="0"/>
              <a:t>Practitioners of amphibious warfare: as illustrated in the battle for Kapiti Island in 1824.</a:t>
            </a:r>
            <a:endParaRPr lang="en-NZ" dirty="0">
              <a:latin typeface="Book Antiqua" panose="02040602050305030304" pitchFamily="18" charset="0"/>
            </a:endParaRPr>
          </a:p>
          <a:p>
            <a:endParaRPr lang="en-NZ" dirty="0">
              <a:latin typeface="Book Antiqua" panose="02040602050305030304" pitchFamily="18" charset="0"/>
            </a:endParaRPr>
          </a:p>
          <a:p>
            <a:pPr marL="523875" lvl="1" indent="-342900">
              <a:buFont typeface="Courier New" panose="02070309020205020404" pitchFamily="49" charset="0"/>
              <a:buChar char="o"/>
            </a:pPr>
            <a:endParaRPr lang="en-NZ" sz="1800" dirty="0">
              <a:latin typeface="Book Antiqua" panose="02040602050305030304" pitchFamily="18" charset="0"/>
            </a:endParaRPr>
          </a:p>
        </p:txBody>
      </p:sp>
      <p:pic>
        <p:nvPicPr>
          <p:cNvPr id="6" name="Picture 5" descr="Diagram&#10;&#10;Description automatically generated">
            <a:extLst>
              <a:ext uri="{FF2B5EF4-FFF2-40B4-BE49-F238E27FC236}">
                <a16:creationId xmlns:a16="http://schemas.microsoft.com/office/drawing/2014/main" id="{A6220404-627F-164F-AB8C-32E2592FB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616" y="110910"/>
            <a:ext cx="1617607" cy="1617607"/>
          </a:xfrm>
          <a:prstGeom prst="rect">
            <a:avLst/>
          </a:prstGeom>
        </p:spPr>
      </p:pic>
      <p:pic>
        <p:nvPicPr>
          <p:cNvPr id="10" name="Picture 9" descr="A large body of water&#10;&#10;Description automatically generated with low confidence">
            <a:extLst>
              <a:ext uri="{FF2B5EF4-FFF2-40B4-BE49-F238E27FC236}">
                <a16:creationId xmlns:a16="http://schemas.microsoft.com/office/drawing/2014/main" id="{76BCCB25-0410-3F4D-8D2E-9F70C130D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78" y="2661957"/>
            <a:ext cx="7787754" cy="3613517"/>
          </a:xfrm>
          <a:prstGeom prst="rect">
            <a:avLst/>
          </a:prstGeom>
        </p:spPr>
      </p:pic>
    </p:spTree>
    <p:extLst>
      <p:ext uri="{BB962C8B-B14F-4D97-AF65-F5344CB8AC3E}">
        <p14:creationId xmlns:p14="http://schemas.microsoft.com/office/powerpoint/2010/main" val="3462022183"/>
      </p:ext>
    </p:extLst>
  </p:cSld>
  <p:clrMapOvr>
    <a:masterClrMapping/>
  </p:clrMapOvr>
</p:sld>
</file>

<file path=ppt/theme/theme1.xml><?xml version="1.0" encoding="utf-8"?>
<a:theme xmlns:a="http://schemas.openxmlformats.org/drawingml/2006/main" name="Air Force">
  <a:themeElements>
    <a:clrScheme name="NZDF">
      <a:dk1>
        <a:sysClr val="windowText" lastClr="000000"/>
      </a:dk1>
      <a:lt1>
        <a:sysClr val="window" lastClr="FFFFFF"/>
      </a:lt1>
      <a:dk2>
        <a:srgbClr val="44546A"/>
      </a:dk2>
      <a:lt2>
        <a:srgbClr val="E7E6E6"/>
      </a:lt2>
      <a:accent1>
        <a:srgbClr val="13B5EA"/>
      </a:accent1>
      <a:accent2>
        <a:srgbClr val="D2232A"/>
      </a:accent2>
      <a:accent3>
        <a:srgbClr val="41AD49"/>
      </a:accent3>
      <a:accent4>
        <a:srgbClr val="002B5C"/>
      </a:accent4>
      <a:accent5>
        <a:srgbClr val="FFE539"/>
      </a:accent5>
      <a:accent6>
        <a:srgbClr val="EC008C"/>
      </a:accent6>
      <a:hlink>
        <a:srgbClr val="0563C1"/>
      </a:hlink>
      <a:folHlink>
        <a:srgbClr val="954F72"/>
      </a:folHlink>
    </a:clrScheme>
    <a:fontScheme name="NZDF">
      <a:majorFont>
        <a:latin typeface="Arial Black"/>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 Air Force" id="{56E9050D-E380-48B0-895B-81A2803C442B}" vid="{C2091B8C-453B-4D92-9B07-40AAB8E417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sType xmlns="115cab4d-6f10-452d-be6b-9948dc02e1cd" xsi:nil="true"/>
    <Classification xmlns="115cab4d-6f10-452d-be6b-9948dc02e1cd" xsi:nil="true"/>
    <Owner xmlns="115cab4d-6f10-452d-be6b-9948dc02e1cd">
      <UserInfo>
        <DisplayName/>
        <AccountId xsi:nil="true"/>
        <AccountType/>
      </UserInfo>
    </Owner>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5AFB0BF72AA8D48AE924ADFB66F7EED" ma:contentTypeVersion="15" ma:contentTypeDescription="Create a new document." ma:contentTypeScope="" ma:versionID="d0d9f04b18c40cbd42591b59bd51dddb">
  <xsd:schema xmlns:xsd="http://www.w3.org/2001/XMLSchema" xmlns:xs="http://www.w3.org/2001/XMLSchema" xmlns:p="http://schemas.microsoft.com/office/2006/metadata/properties" xmlns:ns2="115cab4d-6f10-452d-be6b-9948dc02e1cd" xmlns:ns3="cab06639-4b0c-4205-80b4-0b156190631b" targetNamespace="http://schemas.microsoft.com/office/2006/metadata/properties" ma:root="true" ma:fieldsID="28d5102d460557d4946a38f4642c52eb" ns2:_="" ns3:_="">
    <xsd:import namespace="115cab4d-6f10-452d-be6b-9948dc02e1cd"/>
    <xsd:import namespace="cab06639-4b0c-4205-80b4-0b156190631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FilesType" minOccurs="0"/>
                <xsd:element ref="ns2:Owner"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Classifi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5cab4d-6f10-452d-be6b-9948dc02e1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FilesType" ma:index="14" nillable="true" ma:displayName="Files Type" ma:format="Dropdown" ma:internalName="FilesType">
      <xsd:simpleType>
        <xsd:restriction base="dms:Choice">
          <xsd:enumeration value="Files Summary"/>
          <xsd:enumeration value="Ready to Print"/>
        </xsd:restriction>
      </xsd:simpleType>
    </xsd:element>
    <xsd:element name="Owner" ma:index="15"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Classification" ma:index="21" nillable="true" ma:displayName="Classification" ma:format="Dropdown" ma:internalName="Classification">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b06639-4b0c-4205-80b4-0b156190631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A0EA92-EE6E-4E9D-8591-460E3AF13E8D}">
  <ds:schemaRefs>
    <ds:schemaRef ds:uri="cab06639-4b0c-4205-80b4-0b156190631b"/>
    <ds:schemaRef ds:uri="http://schemas.microsoft.com/office/infopath/2007/PartnerControls"/>
    <ds:schemaRef ds:uri="http://schemas.microsoft.com/office/2006/documentManagement/types"/>
    <ds:schemaRef ds:uri="http://purl.org/dc/dcmitype/"/>
    <ds:schemaRef ds:uri="http://purl.org/dc/terms/"/>
    <ds:schemaRef ds:uri="http://www.w3.org/XML/1998/namespace"/>
    <ds:schemaRef ds:uri="http://purl.org/dc/elements/1.1/"/>
    <ds:schemaRef ds:uri="http://schemas.openxmlformats.org/package/2006/metadata/core-properties"/>
    <ds:schemaRef ds:uri="115cab4d-6f10-452d-be6b-9948dc02e1cd"/>
    <ds:schemaRef ds:uri="http://schemas.microsoft.com/office/2006/metadata/properties"/>
  </ds:schemaRefs>
</ds:datastoreItem>
</file>

<file path=customXml/itemProps2.xml><?xml version="1.0" encoding="utf-8"?>
<ds:datastoreItem xmlns:ds="http://schemas.openxmlformats.org/officeDocument/2006/customXml" ds:itemID="{99859495-F35D-44B0-AD48-69E4A6F4D2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5cab4d-6f10-452d-be6b-9948dc02e1cd"/>
    <ds:schemaRef ds:uri="cab06639-4b0c-4205-80b4-0b15619063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74DE0D-E9ED-4CBB-BE10-E793E20319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Air Force</Template>
  <TotalTime>1239</TotalTime>
  <Words>855</Words>
  <Application>Microsoft Macintosh PowerPoint</Application>
  <PresentationFormat>On-screen Show (4:3)</PresentationFormat>
  <Paragraphs>113</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Black</vt:lpstr>
      <vt:lpstr>Book Antiqua</vt:lpstr>
      <vt:lpstr>Calibri</vt:lpstr>
      <vt:lpstr>Courier New</vt:lpstr>
      <vt:lpstr>Air Force</vt:lpstr>
      <vt:lpstr>THE NZ ARMY:  FOUNDATIONS</vt:lpstr>
      <vt:lpstr>About Me</vt:lpstr>
      <vt:lpstr>Scope</vt:lpstr>
      <vt:lpstr>PowerPoint Presentation</vt:lpstr>
      <vt:lpstr>The Militia 1845 - 1886</vt:lpstr>
      <vt:lpstr>PowerPoint Presentation</vt:lpstr>
      <vt:lpstr>Ngati Tumatauenga</vt:lpstr>
      <vt:lpstr>Ngati Tumatauenga</vt:lpstr>
      <vt:lpstr>Ngati Tumatauenga</vt:lpstr>
      <vt:lpstr>Ngati Tumatauenga</vt:lpstr>
      <vt:lpstr>PowerPoint Presentation</vt:lpstr>
      <vt:lpstr>PowerPoint Presentation</vt:lpstr>
      <vt:lpstr>PowerPoint Presentation</vt:lpstr>
      <vt:lpstr>Ngati Tumatauenga</vt:lpstr>
      <vt:lpstr>The Colonial Defence Force 1862 - 1867</vt:lpstr>
      <vt:lpstr>PowerPoint Presentation</vt:lpstr>
      <vt:lpstr>The Armed Constabulary 1867 - 1886</vt:lpstr>
      <vt:lpstr>PowerPoint Presentation</vt:lpstr>
      <vt:lpstr>The British Army in NZ 1840 - 1870</vt:lpstr>
      <vt:lpstr>The Volunteers 1858 - 1909</vt:lpstr>
      <vt:lpstr>PowerPoint Presentation</vt:lpstr>
      <vt:lpstr>South Africa 1899 - 1902</vt:lpstr>
      <vt:lpstr>PowerPoint Presentation</vt:lpstr>
      <vt:lpstr>World War I 1914 - 1918</vt:lpstr>
      <vt:lpstr>World War I: Samoa August 1914</vt:lpstr>
      <vt:lpstr>World War I: The Main Body October 1914 – February 1915</vt:lpstr>
      <vt:lpstr>World War I: Gallipoli April – December 1915</vt:lpstr>
      <vt:lpstr>PowerPoint Presentation</vt:lpstr>
      <vt:lpstr>World War I: The Western Front April 1916 – November 1918</vt:lpstr>
      <vt:lpstr>World War I: The Somme September 1916</vt:lpstr>
      <vt:lpstr>World War I: Arras, Messines and Passchendaele 1917</vt:lpstr>
      <vt:lpstr>PowerPoint Presentation</vt:lpstr>
      <vt:lpstr>PowerPoint Presentation</vt:lpstr>
      <vt:lpstr>PowerPoint Presentation</vt:lpstr>
      <vt:lpstr>Foundations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NZ ARMY:  175 YEARS</dc:title>
  <dc:creator>Ian Brandon</dc:creator>
  <cp:lastModifiedBy>Ian Brandon</cp:lastModifiedBy>
  <cp:revision>54</cp:revision>
  <dcterms:created xsi:type="dcterms:W3CDTF">2021-09-18T07:35:09Z</dcterms:created>
  <dcterms:modified xsi:type="dcterms:W3CDTF">2021-09-22T03:55:57Z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0x01010075AFB0BF72AA8D48AE924ADFB66F7EED</vt:lpwstr>
  </property>
</Properties>
</file>