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2" r:id="rId2"/>
    <p:sldId id="293" r:id="rId3"/>
    <p:sldId id="297" r:id="rId4"/>
    <p:sldId id="299" r:id="rId5"/>
    <p:sldId id="315" r:id="rId6"/>
    <p:sldId id="29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EDEAA-59CE-40EC-8D80-DF581447AA5D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0C21C-C7D7-4365-8807-335ECA8467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036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Same as the pouch belts and shoulder belts. Practical then ornamental.</a:t>
            </a:r>
          </a:p>
          <a:p>
            <a:r>
              <a:rPr lang="en-NZ" dirty="0"/>
              <a:t>Top- black japanned pouch of the 2</a:t>
            </a:r>
            <a:r>
              <a:rPr lang="en-NZ" baseline="30000" dirty="0"/>
              <a:t>nd</a:t>
            </a:r>
            <a:r>
              <a:rPr lang="en-NZ" dirty="0"/>
              <a:t> Westland Volunteer Rifles late1860’s</a:t>
            </a:r>
          </a:p>
          <a:p>
            <a:r>
              <a:rPr lang="en-NZ" dirty="0"/>
              <a:t>Below an ornamental full dress pouch of the Medical corps with Edward VII cypher.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126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Sword belts were worn by NCO and Officers and often had an ornate buckle with the unit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0365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0020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00A0-3FF5-4319-A3D3-E72D725B0FA0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752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0B25-E3CB-4364-82A7-20EDE9901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2C35D-72CC-4DF5-803A-2C1A3CE0D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AD176-1A98-4612-9653-60D324FAF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B65B-9726-4293-98EE-7F62FD30FA8A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AA58B-37D4-436C-81DC-F6AD97E7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054F7-1CEC-458F-85AC-B89E52FD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C415-D6F0-47D4-91F6-9182F5A4DF6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746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16AC-28D3-40E4-B80B-842C8E02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70D89-CD4B-4F64-9F02-81D705A2A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CCDC7-D0E6-4C4D-AABC-6F01B937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B65B-9726-4293-98EE-7F62FD30FA8A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ABC3F-693C-4A1A-BFAC-FE6292DC7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1E38E-C774-4E9D-83E1-AA2495BF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C415-D6F0-47D4-91F6-9182F5A4DF6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66560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C06A0-B117-4C77-ADDD-453027029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7094BB-5E07-4A4E-81E2-B900648AA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D6AF0-A1B5-4C71-943C-C783AF50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B65B-9726-4293-98EE-7F62FD30FA8A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540AD-59F9-46CE-BD26-4B13A9214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3821D-6C0E-40EB-8974-049741340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C415-D6F0-47D4-91F6-9182F5A4DF6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5527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61296-CDA9-4B38-9B26-421AD7AB5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0DD18-60DE-4433-927C-7C7E3CF23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3A140-4800-4B7D-B828-9F6E582CD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B65B-9726-4293-98EE-7F62FD30FA8A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382BA-B721-4772-867B-A3D2C64C8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C2EBF-1DDD-4A88-B32B-8C8E9BCB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C415-D6F0-47D4-91F6-9182F5A4DF6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3032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C173B-D994-4358-9463-2BCD65FD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D9CEE-2514-475B-A830-DAE9DBD22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2046B-2F09-444F-B6D6-BE47744C8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B65B-9726-4293-98EE-7F62FD30FA8A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B39FB-A7BD-4D27-B5C1-CEA60116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38E81-3FA7-4F22-9A9E-63FC957E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C415-D6F0-47D4-91F6-9182F5A4DF6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93065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67DC-F019-4C82-BF89-3CCA0638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90370-911B-4556-8F9A-C05342C53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01001-CF4B-4224-850E-523B3FA7A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6E77A8-4D1C-4238-A131-7E57DFF1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B65B-9726-4293-98EE-7F62FD30FA8A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A3F07-36BE-4F5A-99D8-836A7003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D8E9A-00F2-4928-B7F9-736BC744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C415-D6F0-47D4-91F6-9182F5A4DF6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223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FBCB2-2EBD-43A2-9D29-826445D9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50C74-C26C-4BDC-8565-925D3E247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73A2F-6BE5-4EF9-ADB6-AC16FBCFF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CE62AF-15DB-46E9-8936-94E76E82C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F595F7-E249-4FEA-B376-5DC95E4C4D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691215-8193-48FF-B3CD-3726C67D4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B65B-9726-4293-98EE-7F62FD30FA8A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F0605E-36B0-4A61-BB00-C4E6B0EDC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DE59FE-7542-410B-8366-ADA8E9938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C415-D6F0-47D4-91F6-9182F5A4DF6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8924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3C83-1CDE-4EBF-A1DC-760C7258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B1DFC-C654-487F-9385-5C055CFA5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B65B-9726-4293-98EE-7F62FD30FA8A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92807-997E-434A-A76B-510445389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7CC4-C7F7-44DA-B267-19F15F339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C415-D6F0-47D4-91F6-9182F5A4DF6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669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E3889F-1E2A-43D4-B1FE-ECDBE8D40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B65B-9726-4293-98EE-7F62FD30FA8A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4CD997-0E85-48EE-83B5-E0DA3572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0E582-1825-4722-91DC-5E3425AB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C415-D6F0-47D4-91F6-9182F5A4DF6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1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70B4-4CE6-4397-B8AB-603C7B47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AB556-A010-48A4-ACBB-CC0920F37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1E57B-2851-4316-86A3-8676E6D7E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42ECB-8231-469C-8037-F77A3ACF0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B65B-9726-4293-98EE-7F62FD30FA8A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838E7-FA56-4D00-9155-CC03EED1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9937A-AB21-48CE-B580-F39047DC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C415-D6F0-47D4-91F6-9182F5A4DF6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6449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922A3-BFA9-4E88-B62A-6766E6772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EC30D1-F858-4B6C-85F5-835EBF51C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903DA-392D-4DBD-86F2-68BD4EF94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DE7E1-B2EB-4E82-A81B-C0C639AE2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B65B-9726-4293-98EE-7F62FD30FA8A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4D67E-CC10-4B1A-AA2D-0D7ECFAF8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69028-8B7E-4B36-BD0E-67C50680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C415-D6F0-47D4-91F6-9182F5A4DF6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4708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A85C7-6102-4E87-8970-C85A2B1EB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5E9CF-3120-44C7-A6FC-A02B3BBA9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FDAF8-4B41-45A3-A9A6-3AF937BB8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FB65B-9726-4293-98EE-7F62FD30FA8A}" type="datetimeFigureOut">
              <a:rPr lang="en-NZ" smtClean="0"/>
              <a:t>14/06/2021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CBF3E-1C5E-4727-A6E0-9A0ABC8075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C5A0C-A5D0-48E5-A4FE-7D4181B5C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2C415-D6F0-47D4-91F6-9182F5A4DF6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07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E375-9211-42F7-9143-4067914ED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Pouch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CFF299-F90E-40BE-BB83-2B3365D77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Not a Cartouche pouch</a:t>
            </a:r>
          </a:p>
          <a:p>
            <a:r>
              <a:rPr lang="en-NZ" dirty="0"/>
              <a:t>Pouch design varies as some held ammunition, or binoculars, </a:t>
            </a:r>
          </a:p>
          <a:p>
            <a:pPr marL="0" indent="0">
              <a:buNone/>
            </a:pPr>
            <a:r>
              <a:rPr lang="en-NZ" dirty="0"/>
              <a:t> telescope or for medical officers – surgical instruments.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8B2F592-B614-40EB-B4ED-16BB8CCE8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37" y="3624429"/>
            <a:ext cx="4987773" cy="315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6618B4-0C49-4BD4-AE3E-F882B6AF1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89" y="466724"/>
            <a:ext cx="6375160" cy="315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04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EF964-7075-4E5F-BFA0-3F3F9AC5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Sword Belts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2FBA44-880C-4EE7-816C-27C01C800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28" y="-124066"/>
            <a:ext cx="7749322" cy="60042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4559B-75E2-4270-8B8D-0E5F2E982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3979922"/>
            <a:ext cx="5447029" cy="28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34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2218-0EBF-4136-9953-8C26ECDDD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New Zealand Air Force Uniforms, </a:t>
            </a:r>
            <a:br>
              <a:rPr lang="en-NZ" dirty="0"/>
            </a:br>
            <a:r>
              <a:rPr lang="en-NZ" dirty="0"/>
              <a:t>Clothing, Badges and </a:t>
            </a:r>
            <a:br>
              <a:rPr lang="en-NZ" dirty="0"/>
            </a:br>
            <a:r>
              <a:rPr lang="en-NZ" dirty="0"/>
              <a:t>Personal Equipment 1923-1948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D3563F6-CB41-4D74-8BA8-5539ED195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Due out next week.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E5F1080-DF53-4737-B5E5-FCC1C71B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870" y="299629"/>
            <a:ext cx="4724229" cy="62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79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CC17E-B2D4-4FEC-AA05-D8966A509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328F1-7F3C-4464-815B-EF6417737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CDC02-3A2C-48C5-80CF-AC6EBE133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089" y="0"/>
            <a:ext cx="4585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72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F6AB-D058-4BD0-866A-2DFEA014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9E101-779A-4D0D-814E-9615B5AF6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DD4597-C25A-4705-89D4-8DDA006E0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43" y="0"/>
            <a:ext cx="495929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9FE6-3145-4F20-8ABE-60FA97B56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037" y="0"/>
            <a:ext cx="52863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0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67E4-3062-4E74-AD58-A2E95C02D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488164-12CE-4E8E-BC34-4858005FD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38707" y="-9556"/>
            <a:ext cx="5572294" cy="6805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F8246D-B3DF-4C36-B434-23CC3B84A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51" y="0"/>
            <a:ext cx="5043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47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</Words>
  <Application>Microsoft Office PowerPoint</Application>
  <PresentationFormat>Widescreen</PresentationFormat>
  <Paragraphs>15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Pouch</vt:lpstr>
      <vt:lpstr>Sword Belts</vt:lpstr>
      <vt:lpstr>New Zealand Air Force Uniforms,  Clothing, Badges and  Personal Equipment 1923-1948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Pouch</dc:title>
  <dc:creator>Lisa O'Sullivan</dc:creator>
  <cp:lastModifiedBy>Lisa O'Sullivan</cp:lastModifiedBy>
  <cp:revision>1</cp:revision>
  <dcterms:created xsi:type="dcterms:W3CDTF">2021-06-14T01:19:12Z</dcterms:created>
  <dcterms:modified xsi:type="dcterms:W3CDTF">2021-06-14T01:19:41Z</dcterms:modified>
</cp:coreProperties>
</file>