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9" r:id="rId2"/>
    <p:sldId id="306" r:id="rId3"/>
    <p:sldId id="270" r:id="rId4"/>
    <p:sldId id="300" r:id="rId5"/>
    <p:sldId id="310" r:id="rId6"/>
    <p:sldId id="311" r:id="rId7"/>
    <p:sldId id="271" r:id="rId8"/>
    <p:sldId id="273" r:id="rId9"/>
    <p:sldId id="281" r:id="rId10"/>
    <p:sldId id="31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FC303-E6AF-4E3A-BDEE-27CFC160E7C7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D327F-8A34-4660-A4C6-7F16E7FDA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39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Identified by coloured facings of the collar and cuffs, pointed cuffs.</a:t>
            </a:r>
          </a:p>
          <a:p>
            <a:r>
              <a:rPr lang="en-NZ" dirty="0"/>
              <a:t>This is the same for officers but their uniforms had lace instead of braid. </a:t>
            </a:r>
          </a:p>
          <a:p>
            <a:r>
              <a:rPr lang="en-NZ" dirty="0"/>
              <a:t>This example is marked to F Company1</a:t>
            </a:r>
            <a:r>
              <a:rPr lang="en-NZ" baseline="30000" dirty="0"/>
              <a:t>st</a:t>
            </a:r>
            <a:r>
              <a:rPr lang="en-NZ" dirty="0"/>
              <a:t> North Canterbury battalion</a:t>
            </a:r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6144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white fabric on the cuff are LOOPS</a:t>
            </a:r>
          </a:p>
          <a:p>
            <a:r>
              <a:rPr lang="en-NZ" dirty="0"/>
              <a:t>Officers had metal lace and cord instead of worsted braid.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39975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Unit badges worn on the collar came about from 1881 and usually showed an individual unit design.</a:t>
            </a:r>
          </a:p>
          <a:p>
            <a:r>
              <a:rPr lang="en-NZ" dirty="0"/>
              <a:t>Shoulder titles were first mentioned in the 1895 Dress Regulations.</a:t>
            </a:r>
          </a:p>
          <a:p>
            <a:r>
              <a:rPr lang="en-NZ" dirty="0"/>
              <a:t>Metal badges have been well researched but there are always new designs being rediscovered.</a:t>
            </a:r>
          </a:p>
          <a:p>
            <a:r>
              <a:rPr lang="en-NZ" dirty="0"/>
              <a:t>The top badge is a trade badge for 1</a:t>
            </a:r>
            <a:r>
              <a:rPr lang="en-NZ" baseline="30000" dirty="0"/>
              <a:t>st</a:t>
            </a:r>
            <a:r>
              <a:rPr lang="en-NZ" dirty="0"/>
              <a:t> class Company in Heavy Gun</a:t>
            </a:r>
          </a:p>
          <a:p>
            <a:r>
              <a:rPr lang="en-NZ" dirty="0"/>
              <a:t>Below New Zealand Artillery Volunteers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48280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first government supplied buttons were the same as the British with a crown over VR. </a:t>
            </a:r>
          </a:p>
          <a:p>
            <a:r>
              <a:rPr lang="en-NZ" dirty="0"/>
              <a:t>From 1881 the design was not to be used so this is when we see a </a:t>
            </a:r>
            <a:r>
              <a:rPr lang="en-NZ" dirty="0" err="1"/>
              <a:t>profliciation</a:t>
            </a:r>
            <a:r>
              <a:rPr lang="en-NZ" dirty="0"/>
              <a:t> of button designs for the full dress uniform.</a:t>
            </a:r>
          </a:p>
          <a:p>
            <a:r>
              <a:rPr lang="en-NZ" dirty="0"/>
              <a:t>Because the FULL DRESS was unit supplied and paid for the buttons belonged to the unit and were not Government supplied.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50109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Left- Standard crown over VR</a:t>
            </a:r>
          </a:p>
          <a:p>
            <a:r>
              <a:rPr lang="en-NZ" dirty="0"/>
              <a:t>Centre- as mentioned in the NZ Despatch of 1881 which was written 1880</a:t>
            </a:r>
          </a:p>
          <a:p>
            <a:r>
              <a:rPr lang="en-NZ" dirty="0"/>
              <a:t>Right- mentioned in detail in the 1895 DR but alluded to in the 1891 regulations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66465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Only 4 known to exist, No. 2 Westland Volunteer Rifles, Dunedin Naval Brigade, Rifle Volunteer and Artillery Volunteer.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08799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First mentioned in the 1895 DRs but by 1897 orders were issued to state that the pleats were to be sewn up.</a:t>
            </a:r>
          </a:p>
          <a:p>
            <a:r>
              <a:rPr lang="en-NZ" dirty="0"/>
              <a:t>This sewn up design can be found on later jackets as a vertical seam on each side of the front.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46394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Left – Engineers pattern</a:t>
            </a:r>
          </a:p>
          <a:p>
            <a:r>
              <a:rPr lang="en-NZ" dirty="0"/>
              <a:t>Right – New Zealand Artillery Volunteers, with false collar</a:t>
            </a:r>
          </a:p>
          <a:p>
            <a:r>
              <a:rPr lang="en-NZ" dirty="0"/>
              <a:t>The number of braid loops and the  combination of olivets dictates what unit they were designed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69870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Left – New Zealand Militia</a:t>
            </a:r>
          </a:p>
          <a:p>
            <a:r>
              <a:rPr lang="en-NZ" dirty="0"/>
              <a:t>Right – Volunteers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10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547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16BE-ECD1-4D6D-A6CD-A0A17E8C6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F47C6-1BC8-4449-B6D2-71160C6A7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B38DA-EF52-403D-9E31-24216FFAC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09E06-0FD7-43EB-A940-7F5BB831F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25937-F77B-4605-A50E-E4137DF1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512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E2F1E-9AB4-48B3-9470-DF75B1EE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E09B80-1EDF-437B-8D5B-0D5E87DA7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479DE-9C41-4108-B7FE-2B02E307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96063-2FE7-44C3-AA7C-789D85A8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890AB-886C-48A8-AD6A-1D0C8FAE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245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C8B2A0-3D89-4CB9-BAF6-7E007E176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A3578-9908-4B3E-9C7A-AAA76BEBB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ACA66-DE1B-40C7-A568-1B53C2592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D757B-DE58-4808-9269-A7BDF11B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F0C26-DC85-4200-878A-6ED8BD0F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105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BAEA-19D9-4205-A635-39D2B1D8E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7AEE5-5EA8-4200-88C8-FE000C929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627AA-5084-497A-B83F-B03F1E83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54E4D-8270-4DE5-96F4-1C6B6F6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1B65F-8DA4-4A31-8D64-3E382739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27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8B416-9F6B-4F81-872D-216230FF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FD993-F2C7-4A52-A4DF-2B7606C5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260E1-C52F-4E90-899E-47ED0A3B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11A27-A4A0-4055-89A0-E45E87EF4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0773D-C1B6-4DDE-A75C-10F28ED9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520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4664-0F71-4D24-BD71-03A2C02C8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A69F8-0E3E-4E71-96DF-A6D105EBFA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13C68-2A48-451B-824F-EB6196421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70DA2-5EC9-452C-A05E-0E9ABCBC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EACFC-5EC0-41B1-985D-8ABAC45D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1A3E6-77B3-423D-A213-39554156C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3070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1AF1C-2593-4F62-889A-19E03C81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696A4-8BFC-483E-AE48-F9F643DC8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3A61D-ED87-4F12-932A-530BD45A6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7D68B-DABB-445C-9E7A-25FA872B5B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4889F-87CD-48EE-87C4-522B15EE2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FE78A-7BD8-47B4-9B2F-9249D7A0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B9E08-E81A-432B-8A22-57488E85C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B9264-CE01-4274-A782-0878DAF2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3854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F41F0-8DA1-41A7-97FF-FE926E88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D0123-0A11-4C06-BF7A-D6503E1C3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2E8EE-B642-4E77-A463-D7F465FF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B3201-2F36-43D3-A0EF-ECAF5FD6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3411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4E3F5A-61BC-48D7-9400-9FF306F44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3A628-D6F5-4B43-B586-6F028850E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54C3D-0531-4C36-9D2F-CB6CE436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8728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A342-C92D-42FC-882D-F95CF629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1084-70AD-4C97-89C9-1C08B7DD0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022AB-1C90-478D-91B2-0F32EDC1F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9164D-1AA6-4452-AB0E-B592BA54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D1042-9A69-4954-9D1E-CA691AD0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F3747-0062-4AEB-856D-3D14FF24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1809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6184-B08C-4E35-91EF-92EAFCC1A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D56D7D-EAA8-4397-BD36-ED8DC786A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3819D-3045-4471-81ED-07EB626BA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A6FE6-E991-42A8-AE68-D8D1E166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57C33-1E11-41A1-BE99-30FE0A50F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08FAC-FECA-4BEE-BDD0-30F532C7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539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B544E6-1F64-4DF5-8804-EE74591C3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CD359-C052-453A-AF12-FF297C361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8199E-DE7D-4950-9523-AE6B9D4F4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582A-A91B-4361-A794-2D8FDBEB5EEF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FE98-F65B-490E-AB33-D074A9BFD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02A23-813E-4D59-AF15-6FAC9ED34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5EB9C-D397-43A9-B30C-08CE5CC8C6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163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F86A-0C18-472D-8B6A-EC27E89B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Infantry of the Line, Full Dress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51D31-63B5-4E96-8722-26B57D2D9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Identified by coloured facings</a:t>
            </a:r>
          </a:p>
          <a:p>
            <a:r>
              <a:rPr lang="en-NZ" dirty="0"/>
              <a:t>Pointed cuffs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0E175-FFB8-490A-8257-294A7EE9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777875"/>
            <a:ext cx="5052598" cy="562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25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3038F-83CF-40CF-A34E-0FDE5847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Patrol jackets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38539D-AEB8-4B89-B40A-7468D22B2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188720"/>
            <a:ext cx="3850563" cy="531247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7C3B5-B708-43D7-BFDB-F343ECC53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87" y="1188719"/>
            <a:ext cx="3338754" cy="53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49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C750C-49F9-455D-A79A-279BC7D0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Guards Regiment, Full Dress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4CB80-2A60-4F5C-8C71-5F57819B8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Identified by straight cuffs</a:t>
            </a:r>
          </a:p>
          <a:p>
            <a:r>
              <a:rPr lang="en-NZ" dirty="0"/>
              <a:t>Three point flaps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C179382-7566-4D82-82C0-901FDA8B0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68" y="912813"/>
            <a:ext cx="4924907" cy="51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22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EAA11-A357-4DC8-96CB-C7BB2835C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Badges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3A5C3-20E2-4205-999D-ECEF3B34F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Badges can be divided into two sections.</a:t>
            </a:r>
          </a:p>
          <a:p>
            <a:r>
              <a:rPr lang="en-NZ" dirty="0"/>
              <a:t>Those of a unit design and those for ranks and trades</a:t>
            </a:r>
          </a:p>
          <a:p>
            <a:r>
              <a:rPr lang="en-NZ" dirty="0"/>
              <a:t>Large numbers of badges made by Roberts of Palmerston North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ED9F4-5539-444E-99D3-1D0CB5E4E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05" y="882650"/>
            <a:ext cx="303784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2E33B-9A6F-4E44-A703-152C3238C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30" y="4263544"/>
            <a:ext cx="4876920" cy="2594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D305D-7494-4F55-BD1E-601F88D56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35" y="950010"/>
            <a:ext cx="391668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4EBE7-E460-4011-A06E-C2CA2684D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Buttons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56A5-D845-473D-B909-C3C696738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Both Government supplied and privately purchased.</a:t>
            </a:r>
          </a:p>
          <a:p>
            <a:r>
              <a:rPr lang="en-NZ" dirty="0"/>
              <a:t>Limited number of Government supplied button, (not including artillery) </a:t>
            </a:r>
          </a:p>
          <a:p>
            <a:r>
              <a:rPr lang="en-NZ" dirty="0"/>
              <a:t>Most buttons were worn on the full dress tunic.</a:t>
            </a:r>
          </a:p>
          <a:p>
            <a:r>
              <a:rPr lang="en-NZ" dirty="0"/>
              <a:t>No evidence of metal button making in NZ although some buttons have NZ retailers on the rear.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5556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9586C-3DFA-45C0-8DD6-E047AC0E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Government Supplied buttons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851F95-5A52-4BF1-91DA-0F4D78FE1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14" y="2120387"/>
            <a:ext cx="3580267" cy="36337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52F057-F216-4D6D-9DDC-DC3412FD4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0" y="2120388"/>
            <a:ext cx="3713944" cy="3633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2627F8-07EC-432F-9F17-EE270E302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50" y="2120387"/>
            <a:ext cx="4009780" cy="385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83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6BE9-0B21-49EB-A197-842AF8FEC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Commercial Buttons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55B03-EBEC-4BD5-B68C-48031ED04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Two main types</a:t>
            </a:r>
          </a:p>
          <a:p>
            <a:r>
              <a:rPr lang="en-NZ" dirty="0"/>
              <a:t>Numerous individual unit designs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549D6F-5C9E-42BE-A699-AF62433B9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1007238"/>
            <a:ext cx="3219560" cy="3150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C5A525-1543-4341-97CC-6AF5E2071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049" y="1001528"/>
            <a:ext cx="3200657" cy="315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9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5B4A-C606-4B6C-AA1D-5E7CE849F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Garibaldi Jacket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C6810-A9DA-4E49-B78B-A57ED8574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Distinctive in design.</a:t>
            </a:r>
          </a:p>
          <a:p>
            <a:r>
              <a:rPr lang="en-NZ" dirty="0"/>
              <a:t>Period of use 1860-1870s</a:t>
            </a:r>
          </a:p>
          <a:p>
            <a:r>
              <a:rPr lang="en-NZ" dirty="0"/>
              <a:t>75 years later the Battle Dress Blouse would mirror this design.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0D8F140-ED52-413F-8879-D02C0BC3E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13" y="115640"/>
            <a:ext cx="4566911" cy="66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C3A9B-7B90-491A-AD20-9FAE82A61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Norfolk Jacket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C0C52-E00C-4E37-BB9B-D9CF2673B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Distinctive vertical pleats to the front.</a:t>
            </a:r>
          </a:p>
          <a:p>
            <a:r>
              <a:rPr lang="en-NZ" dirty="0"/>
              <a:t>Waist belt</a:t>
            </a:r>
          </a:p>
          <a:p>
            <a:r>
              <a:rPr lang="en-NZ" dirty="0"/>
              <a:t>Very short lived 1895-1897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F421CCF-D692-4790-BE37-1EB22AE03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357270"/>
            <a:ext cx="4953000" cy="631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99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2AEC-21A4-4822-934F-7F1B53EF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Patrol Jacket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B145FE-CB90-4267-AD0F-76DA91720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26" y="1810487"/>
            <a:ext cx="3206649" cy="49222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5608ED-CFA8-4829-B7AB-59DAA484F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1890876"/>
            <a:ext cx="4178201" cy="484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84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490</Words>
  <Application>Microsoft Office PowerPoint</Application>
  <PresentationFormat>Widescreen</PresentationFormat>
  <Paragraphs>62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Infantry of the Line, Full Dress</vt:lpstr>
      <vt:lpstr>Guards Regiment, Full Dress</vt:lpstr>
      <vt:lpstr>Badges</vt:lpstr>
      <vt:lpstr>Buttons</vt:lpstr>
      <vt:lpstr>Government Supplied buttons</vt:lpstr>
      <vt:lpstr>Commercial Buttons</vt:lpstr>
      <vt:lpstr>Garibaldi Jacket</vt:lpstr>
      <vt:lpstr>Norfolk Jacket</vt:lpstr>
      <vt:lpstr>Patrol Jacket</vt:lpstr>
      <vt:lpstr>Patrol jackets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Infantry of the Line, Full Dress</dc:title>
  <dc:creator>Lisa O'Sullivan</dc:creator>
  <cp:lastModifiedBy>Lisa O'Sullivan</cp:lastModifiedBy>
  <cp:revision>1</cp:revision>
  <dcterms:created xsi:type="dcterms:W3CDTF">2021-06-14T01:17:41Z</dcterms:created>
  <dcterms:modified xsi:type="dcterms:W3CDTF">2021-06-14T01:20:43Z</dcterms:modified>
</cp:coreProperties>
</file>