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8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9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0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713" r:id="rId3"/>
    <p:sldMasterId id="2147483733" r:id="rId4"/>
    <p:sldMasterId id="2147483753" r:id="rId5"/>
    <p:sldMasterId id="2147483773" r:id="rId6"/>
    <p:sldMasterId id="2147483813" r:id="rId7"/>
    <p:sldMasterId id="2147483833" r:id="rId8"/>
    <p:sldMasterId id="2147483873" r:id="rId9"/>
    <p:sldMasterId id="2147483893" r:id="rId10"/>
    <p:sldMasterId id="2147483913" r:id="rId11"/>
  </p:sldMasterIdLst>
  <p:notesMasterIdLst>
    <p:notesMasterId r:id="rId66"/>
  </p:notesMasterIdLst>
  <p:sldIdLst>
    <p:sldId id="305" r:id="rId12"/>
    <p:sldId id="259" r:id="rId13"/>
    <p:sldId id="310" r:id="rId14"/>
    <p:sldId id="306" r:id="rId15"/>
    <p:sldId id="268" r:id="rId16"/>
    <p:sldId id="267" r:id="rId17"/>
    <p:sldId id="307" r:id="rId18"/>
    <p:sldId id="316" r:id="rId19"/>
    <p:sldId id="309" r:id="rId20"/>
    <p:sldId id="311" r:id="rId21"/>
    <p:sldId id="317" r:id="rId22"/>
    <p:sldId id="308" r:id="rId23"/>
    <p:sldId id="271" r:id="rId24"/>
    <p:sldId id="280" r:id="rId25"/>
    <p:sldId id="262" r:id="rId26"/>
    <p:sldId id="265" r:id="rId27"/>
    <p:sldId id="282" r:id="rId28"/>
    <p:sldId id="278" r:id="rId29"/>
    <p:sldId id="314" r:id="rId30"/>
    <p:sldId id="269" r:id="rId31"/>
    <p:sldId id="315" r:id="rId32"/>
    <p:sldId id="313" r:id="rId33"/>
    <p:sldId id="302" r:id="rId34"/>
    <p:sldId id="256" r:id="rId35"/>
    <p:sldId id="273" r:id="rId36"/>
    <p:sldId id="261" r:id="rId37"/>
    <p:sldId id="283" r:id="rId38"/>
    <p:sldId id="288" r:id="rId39"/>
    <p:sldId id="263" r:id="rId40"/>
    <p:sldId id="264" r:id="rId41"/>
    <p:sldId id="277" r:id="rId42"/>
    <p:sldId id="312" r:id="rId43"/>
    <p:sldId id="284" r:id="rId44"/>
    <p:sldId id="285" r:id="rId45"/>
    <p:sldId id="294" r:id="rId46"/>
    <p:sldId id="329" r:id="rId47"/>
    <p:sldId id="330" r:id="rId48"/>
    <p:sldId id="286" r:id="rId49"/>
    <p:sldId id="276" r:id="rId50"/>
    <p:sldId id="274" r:id="rId51"/>
    <p:sldId id="295" r:id="rId52"/>
    <p:sldId id="318" r:id="rId53"/>
    <p:sldId id="321" r:id="rId54"/>
    <p:sldId id="322" r:id="rId55"/>
    <p:sldId id="319" r:id="rId56"/>
    <p:sldId id="320" r:id="rId57"/>
    <p:sldId id="323" r:id="rId58"/>
    <p:sldId id="324" r:id="rId59"/>
    <p:sldId id="325" r:id="rId60"/>
    <p:sldId id="327" r:id="rId61"/>
    <p:sldId id="298" r:id="rId62"/>
    <p:sldId id="301" r:id="rId63"/>
    <p:sldId id="326" r:id="rId64"/>
    <p:sldId id="328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5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3CAB1-A8D7-459D-BA39-D3FE92A0365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B9DF1-44CD-49FA-A04B-23CC0EF0A2E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7028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4218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547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811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39120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4127592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061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873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9535079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371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690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386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689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705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0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29032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829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182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070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002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910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751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88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4112706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926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10904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36929B-B19E-49F9-83ED-098AC7E8E31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2561818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321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721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5577190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772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729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24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523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439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874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6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BFB0A-CF76-4A64-85FA-9943ACE00315}" type="slidenum">
              <a:rPr lang="en-NZ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714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474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92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9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738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4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8631444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3699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8359579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67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C782F-4B06-4FB0-8B34-4C14056CA7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EBAC1-09C8-405D-B8F3-3F55BDEE38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6162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93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4311941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197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182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99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055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711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173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684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51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54E7746-64EB-4199-A932-4CCC94237761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6142335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442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783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550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868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242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7358849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8617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4097880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165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98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D812-8618-42B6-B356-B310B0ADC7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3C173-297C-4974-9E08-97667AF288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276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9262964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936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671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295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674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195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853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376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062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04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BB9F-DA8C-4DEB-9B4D-94BD7212E2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5B7BB-3CF6-4C56-8A48-6375ACA98C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952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308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468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889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485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5021047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681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8573133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034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5856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081021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13387-BC04-43A5-9C03-6C4ACC6076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DEAE0-61A2-4011-A267-95DB89C627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223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078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957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995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296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393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265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4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6579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603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3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5E4B6-1A9F-41B2-8344-BA0BCF6F59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D922-99C4-4AEB-9454-418B411A70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18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562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826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830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3196415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38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3553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240A0-EB30-4F46-BEF2-EC50C1C387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F8AE4-551F-46DB-A049-98AB5BA416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0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8B42-1DE5-43F5-B2F5-A6E696BF2A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CFD48-EE2B-4189-95F7-0BB6D44654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10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11173-B73A-435A-A194-7469908810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F3188-EB14-4611-80D1-58276128E9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28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225243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4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89510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55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7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0738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4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4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57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81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97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95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19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34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18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9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9449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51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738647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751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5036273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28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94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469517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27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68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0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4481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88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09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3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0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27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1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95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197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38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38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2576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504007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467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8317114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150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126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112837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771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601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280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45859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1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437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079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34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831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171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462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40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627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91186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11950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1890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93789" y="3471416"/>
            <a:ext cx="681632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7"/>
            <a:ext cx="7078488" cy="137765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321" y="5054204"/>
            <a:ext cx="89743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820" y="5054204"/>
            <a:ext cx="5418833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0422" y="5054204"/>
            <a:ext cx="550664" cy="2801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C2574F-E480-4DAF-B5A0-B4822698EF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251752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460C-C0AA-4D49-B35A-CF5647363F1C}" type="slidenum">
              <a:rPr lang="en-NZ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NZ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016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3599781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BBA8-E5AF-404F-9765-82ED5932A2A6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640-DBAE-42C8-B1A0-87F1A9E5F1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235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2356322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768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7B3F49-05A5-42BD-8B71-BB389335376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6616541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8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10" y="2658534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10" y="3243262"/>
            <a:ext cx="445008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A17F-77B2-47C8-AF9A-475FB7771A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0A24-D304-44DF-B9C1-35CA9305544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637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04083" y="2355205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B754-E4AF-460F-B963-B413C6177E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7D24-30C6-486D-96EF-939AAB7883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243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DEC1-ED57-4731-BC28-FAB516B0AD9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C4ED-5851-4149-9513-AE35A1191D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002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2" y="2912195"/>
            <a:ext cx="311199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388534"/>
            <a:ext cx="3382397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8" y="982133"/>
            <a:ext cx="5140718" cy="489373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031065"/>
            <a:ext cx="3382397" cy="243840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768D-03BB-40DD-8B02-9596E9225C3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646F-420F-4DC6-9768-BD21D8140C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04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1883832"/>
            <a:ext cx="4842936" cy="1371600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60" y="1032933"/>
            <a:ext cx="3905950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BA62-D38C-41E4-8306-DC8A51BBF77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A6D-D746-4B1F-9942-B4F7AEE46E5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1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275041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177" indent="0">
              <a:buNone/>
              <a:defRPr sz="1600"/>
            </a:lvl2pPr>
            <a:lvl3pPr marL="914353" indent="0">
              <a:buNone/>
              <a:defRPr sz="16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3CBA-DD3D-480E-AF47-412283FAB7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B44-5AD4-462C-813B-5CB5B28ED6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954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4140027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/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B0DC-40DE-4D67-AAC0-7A821A4AAEB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B15-133A-4F63-8FA3-29FE506CC43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190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583" y="905247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8356" y="2827362"/>
            <a:ext cx="608707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4140027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/>
          <a:lstStyle>
            <a:lvl1pPr marL="0" indent="0" algn="r">
              <a:buFontTx/>
              <a:buNone/>
              <a:defRPr sz="1800"/>
            </a:lvl1pPr>
            <a:lvl2pPr marL="457177" indent="0">
              <a:buFontTx/>
              <a:buNone/>
              <a:defRPr/>
            </a:lvl2pPr>
            <a:lvl3pPr marL="914353" indent="0">
              <a:buFontTx/>
              <a:buNone/>
              <a:defRPr/>
            </a:lvl3pPr>
            <a:lvl4pPr marL="1371530" indent="0">
              <a:buFontTx/>
              <a:buNone/>
              <a:defRPr/>
            </a:lvl4pPr>
            <a:lvl5pPr marL="182870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4050-D856-4C93-A0F9-1B670743C58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56AF-B6BD-494D-952C-32E9E41C9B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249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8" y="3308581"/>
            <a:ext cx="9064971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12FC-567D-4CC1-BB2A-B5B13170C75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6114-DE63-462F-8E3D-8225D4A399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01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78" y="897434"/>
            <a:ext cx="608707" cy="58377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193" y="2607469"/>
            <a:ext cx="610195" cy="58489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r"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r>
              <a:rPr lang="en-US" sz="8000" dirty="0">
                <a:solidFill>
                  <a:prstClr val="black"/>
                </a:solidFill>
                <a:latin typeface="Arial" panose="020B0604020202020204" pitchFamily="34" charset="0"/>
                <a:sym typeface="Gill Sans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04083" y="3429000"/>
            <a:ext cx="879425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/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5060-012F-44FD-B24F-2E9F8C9A260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043A-A260-43DA-A694-698C08189F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130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04083" y="3429000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1"/>
            <a:ext cx="9064979" cy="2294467"/>
          </a:xfrm>
        </p:spPr>
        <p:txBody>
          <a:bodyPr/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0"/>
            <a:ext cx="9064979" cy="140546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6928A-49F3-4968-B836-22AC3915A2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39DD-FF15-4C78-898B-3A0E9AE314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45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04083" y="2355205"/>
            <a:ext cx="88091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384D-964B-4514-B153-09EC70566CF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AD57F-A93D-487E-BFF6-EE1DE68EED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829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326934" y="906363"/>
            <a:ext cx="0" cy="4969371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2172-0235-4EAC-A345-591CF4E12D1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2/11/2021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6FDC-AE4F-4F34-B62C-B82D684EAAA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784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96" y="6245200"/>
            <a:ext cx="2844106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00" y="6245200"/>
            <a:ext cx="3860602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700" y="6245200"/>
            <a:ext cx="2844105" cy="4766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37F42-0045-4452-A4B5-85C08049B6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4471209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29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007CB-5227-4634-ACA9-E07A7227C542}" type="datetimeFigureOut">
              <a:rPr lang="en-NZ" smtClean="0"/>
              <a:t>11/02/2021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22AAE-2D4F-45C0-8201-2E5DFF95E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0290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439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9413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7903" y="365001"/>
            <a:ext cx="10516195" cy="13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NZ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903" y="1826122"/>
            <a:ext cx="10516195" cy="43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NZ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03" y="6356821"/>
            <a:ext cx="2742902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7DC03C8C-E277-418A-A9C9-F014E0607F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96" y="6356821"/>
            <a:ext cx="4113609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196" y="6356821"/>
            <a:ext cx="274290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AB600B71-F87B-49BE-A3F5-4EBA86B5A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1069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6853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34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3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34">
          <a:solidFill>
            <a:schemeClr val="tx1"/>
          </a:solidFill>
          <a:latin typeface="Calibri Light" panose="020F0302020204030204" pitchFamily="34" charset="0"/>
        </a:defRPr>
      </a:lvl2pPr>
      <a:lvl3pPr algn="l" defTabSz="6853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34">
          <a:solidFill>
            <a:schemeClr val="tx1"/>
          </a:solidFill>
          <a:latin typeface="Calibri Light" panose="020F0302020204030204" pitchFamily="34" charset="0"/>
        </a:defRPr>
      </a:lvl3pPr>
      <a:lvl4pPr algn="l" defTabSz="6853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34">
          <a:solidFill>
            <a:schemeClr val="tx1"/>
          </a:solidFill>
          <a:latin typeface="Calibri Light" panose="020F0302020204030204" pitchFamily="34" charset="0"/>
        </a:defRPr>
      </a:lvl4pPr>
      <a:lvl5pPr algn="l" defTabSz="6853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34">
          <a:solidFill>
            <a:schemeClr val="tx1"/>
          </a:solidFill>
          <a:latin typeface="Calibri Light" panose="020F0302020204030204" pitchFamily="34" charset="0"/>
        </a:defRPr>
      </a:lvl5pPr>
      <a:lvl6pPr marL="321457" algn="l" defTabSz="685329" rtl="0" fontAlgn="base">
        <a:lnSpc>
          <a:spcPct val="90000"/>
        </a:lnSpc>
        <a:spcBef>
          <a:spcPct val="0"/>
        </a:spcBef>
        <a:spcAft>
          <a:spcPct val="0"/>
        </a:spcAft>
        <a:defRPr sz="3234">
          <a:solidFill>
            <a:schemeClr val="tx1"/>
          </a:solidFill>
          <a:latin typeface="Calibri Light" panose="020F0302020204030204" pitchFamily="34" charset="0"/>
        </a:defRPr>
      </a:lvl6pPr>
      <a:lvl7pPr marL="642915" algn="l" defTabSz="685329" rtl="0" fontAlgn="base">
        <a:lnSpc>
          <a:spcPct val="90000"/>
        </a:lnSpc>
        <a:spcBef>
          <a:spcPct val="0"/>
        </a:spcBef>
        <a:spcAft>
          <a:spcPct val="0"/>
        </a:spcAft>
        <a:defRPr sz="3234">
          <a:solidFill>
            <a:schemeClr val="tx1"/>
          </a:solidFill>
          <a:latin typeface="Calibri Light" panose="020F0302020204030204" pitchFamily="34" charset="0"/>
        </a:defRPr>
      </a:lvl7pPr>
      <a:lvl8pPr marL="964372" algn="l" defTabSz="685329" rtl="0" fontAlgn="base">
        <a:lnSpc>
          <a:spcPct val="90000"/>
        </a:lnSpc>
        <a:spcBef>
          <a:spcPct val="0"/>
        </a:spcBef>
        <a:spcAft>
          <a:spcPct val="0"/>
        </a:spcAft>
        <a:defRPr sz="3234">
          <a:solidFill>
            <a:schemeClr val="tx1"/>
          </a:solidFill>
          <a:latin typeface="Calibri Light" panose="020F0302020204030204" pitchFamily="34" charset="0"/>
        </a:defRPr>
      </a:lvl8pPr>
      <a:lvl9pPr marL="1285829" algn="l" defTabSz="685329" rtl="0" fontAlgn="base">
        <a:lnSpc>
          <a:spcPct val="90000"/>
        </a:lnSpc>
        <a:spcBef>
          <a:spcPct val="0"/>
        </a:spcBef>
        <a:spcAft>
          <a:spcPct val="0"/>
        </a:spcAft>
        <a:defRPr sz="3234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0775" indent="-170775" algn="l" defTabSz="685329" rtl="0" eaLnBrk="0" fontAlgn="base" hangingPunct="0">
        <a:lnSpc>
          <a:spcPct val="90000"/>
        </a:lnSpc>
        <a:spcBef>
          <a:spcPts val="747"/>
        </a:spcBef>
        <a:spcAft>
          <a:spcPct val="0"/>
        </a:spcAft>
        <a:buFont typeface="Arial" panose="020B0604020202020204" pitchFamily="34" charset="0"/>
        <a:buChar char="•"/>
        <a:defRPr sz="2039" kern="1200">
          <a:solidFill>
            <a:schemeClr val="tx1"/>
          </a:solidFill>
          <a:latin typeface="+mn-lt"/>
          <a:ea typeface="+mn-ea"/>
          <a:cs typeface="+mn-cs"/>
        </a:defRPr>
      </a:lvl1pPr>
      <a:lvl2pPr marL="513439" indent="-170775" algn="l" defTabSz="685329" rtl="0" eaLnBrk="0" fontAlgn="base" hangingPunct="0">
        <a:lnSpc>
          <a:spcPct val="90000"/>
        </a:lnSpc>
        <a:spcBef>
          <a:spcPts val="378"/>
        </a:spcBef>
        <a:spcAft>
          <a:spcPct val="0"/>
        </a:spcAft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2pPr>
      <a:lvl3pPr marL="857220" indent="-170775" algn="l" defTabSz="685329" rtl="0" eaLnBrk="0" fontAlgn="base" hangingPunct="0">
        <a:lnSpc>
          <a:spcPct val="90000"/>
        </a:lnSpc>
        <a:spcBef>
          <a:spcPts val="378"/>
        </a:spcBef>
        <a:spcAft>
          <a:spcPct val="0"/>
        </a:spcAft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4" indent="-170775" algn="l" defTabSz="685329" rtl="0" eaLnBrk="0" fontAlgn="base" hangingPunct="0">
        <a:lnSpc>
          <a:spcPct val="90000"/>
        </a:lnSpc>
        <a:spcBef>
          <a:spcPts val="378"/>
        </a:spcBef>
        <a:spcAft>
          <a:spcPct val="0"/>
        </a:spcAft>
        <a:buFont typeface="Arial" panose="020B0604020202020204" pitchFamily="34" charset="0"/>
        <a:buChar char="•"/>
        <a:defRPr sz="1336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9" indent="-170775" algn="l" defTabSz="685329" rtl="0" eaLnBrk="0" fontAlgn="base" hangingPunct="0">
        <a:lnSpc>
          <a:spcPct val="90000"/>
        </a:lnSpc>
        <a:spcBef>
          <a:spcPts val="378"/>
        </a:spcBef>
        <a:spcAft>
          <a:spcPct val="0"/>
        </a:spcAft>
        <a:buFont typeface="Arial" panose="020B0604020202020204" pitchFamily="34" charset="0"/>
        <a:buChar char="•"/>
        <a:defRPr sz="1336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08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9773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5436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7589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3832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6593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8649" y="915293"/>
            <a:ext cx="9065122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8649" y="2490267"/>
            <a:ext cx="9065122" cy="34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763" y="5960567"/>
            <a:ext cx="1531441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2AA643B2-6A77-4409-AFC1-864B723B35CE}" type="datetimeFigureOut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2/11/2021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649" y="5960567"/>
            <a:ext cx="6807398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endParaRPr lang="en-US">
              <a:solidFill>
                <a:prstClr val="black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919" y="5960567"/>
            <a:ext cx="526852" cy="279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21457" eaLnBrk="0" fontAlgn="base" hangingPunct="0">
              <a:spcBef>
                <a:spcPct val="0"/>
              </a:spcBef>
              <a:spcAft>
                <a:spcPct val="0"/>
              </a:spcAft>
              <a:tabLst>
                <a:tab pos="750067" algn="l"/>
              </a:tabLst>
              <a:defRPr/>
            </a:pPr>
            <a:fld id="{931141EF-5E05-42C1-B94C-991EBA3BD1BF}" type="slidenum">
              <a:rPr lang="en-US" smtClean="0">
                <a:solidFill>
                  <a:prstClr val="black"/>
                </a:solidFill>
                <a:sym typeface="Gill Sans"/>
              </a:rPr>
              <a:pPr defTabSz="321457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50067" algn="l"/>
                </a:tabLst>
                <a:defRPr/>
              </a:pPr>
              <a:t>‹#›</a:t>
            </a:fld>
            <a:endParaRPr lang="en-US" dirty="0">
              <a:solidFill>
                <a:prstClr val="black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7802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</p:sldLayoutIdLst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3937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3937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462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391" kern="1200">
          <a:solidFill>
            <a:srgbClr val="262626"/>
          </a:solidFill>
          <a:latin typeface="+mn-lt"/>
          <a:ea typeface="+mn-ea"/>
          <a:cs typeface="+mn-cs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969" kern="1200">
          <a:solidFill>
            <a:srgbClr val="262626"/>
          </a:solidFill>
          <a:latin typeface="+mn-lt"/>
          <a:ea typeface="+mn-ea"/>
          <a:cs typeface="+mn-cs"/>
        </a:defRPr>
      </a:lvl2pPr>
      <a:lvl3pPr marL="1199884" indent="-284624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758" kern="1200">
          <a:solidFill>
            <a:srgbClr val="262626"/>
          </a:solidFill>
          <a:latin typeface="+mn-lt"/>
          <a:ea typeface="+mn-ea"/>
          <a:cs typeface="+mn-cs"/>
        </a:defRPr>
      </a:lvl3pPr>
      <a:lvl4pPr marL="1542549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47" kern="1200">
          <a:solidFill>
            <a:srgbClr val="262626"/>
          </a:solidFill>
          <a:latin typeface="+mn-lt"/>
          <a:ea typeface="+mn-ea"/>
          <a:cs typeface="+mn-cs"/>
        </a:defRPr>
      </a:lvl4pPr>
      <a:lvl5pPr marL="1999063" indent="-170775" algn="l" defTabSz="456514" rtl="0" eaLnBrk="0" fontAlgn="base" hangingPunct="0">
        <a:spcBef>
          <a:spcPct val="20000"/>
        </a:spcBef>
        <a:spcAft>
          <a:spcPts val="598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36" kern="1200">
          <a:solidFill>
            <a:srgbClr val="262626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png"/><Relationship Id="rId5" Type="http://schemas.openxmlformats.org/officeDocument/2006/relationships/image" Target="../media/image53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8.jpeg"/><Relationship Id="rId5" Type="http://schemas.openxmlformats.org/officeDocument/2006/relationships/image" Target="../media/image63.jpe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alatas 1941">
            <a:extLst>
              <a:ext uri="{FF2B5EF4-FFF2-40B4-BE49-F238E27FC236}">
                <a16:creationId xmlns:a16="http://schemas.microsoft.com/office/drawing/2014/main" id="{3F046B31-61DF-4C3D-9440-C7F05BC4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29" y="0"/>
            <a:ext cx="5786848" cy="691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8C7846E-56ED-4473-9A70-BA0DFE8E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1" y="3375198"/>
            <a:ext cx="5786848" cy="35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galatas 1941">
            <a:extLst>
              <a:ext uri="{FF2B5EF4-FFF2-40B4-BE49-F238E27FC236}">
                <a16:creationId xmlns:a16="http://schemas.microsoft.com/office/drawing/2014/main" id="{1FCFC6EC-AA05-4911-B920-8CC1F250C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0" y="0"/>
            <a:ext cx="5786849" cy="36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24B126-262A-416D-9459-1A061AC2A2F9}"/>
              </a:ext>
            </a:extLst>
          </p:cNvPr>
          <p:cNvSpPr txBox="1"/>
          <p:nvPr/>
        </p:nvSpPr>
        <p:spPr>
          <a:xfrm>
            <a:off x="2338833" y="2859363"/>
            <a:ext cx="699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Knife Edge – The Battle of Crete 1941</a:t>
            </a:r>
            <a:endParaRPr lang="en-NZ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830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general puttick">
            <a:extLst>
              <a:ext uri="{FF2B5EF4-FFF2-40B4-BE49-F238E27FC236}">
                <a16:creationId xmlns:a16="http://schemas.microsoft.com/office/drawing/2014/main" id="{7091769D-7BDF-4C4A-AD91-DEB844A5F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" y="732875"/>
            <a:ext cx="32004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british divisional commander crete">
            <a:extLst>
              <a:ext uri="{FF2B5EF4-FFF2-40B4-BE49-F238E27FC236}">
                <a16:creationId xmlns:a16="http://schemas.microsoft.com/office/drawing/2014/main" id="{A85F9533-159B-4954-B78C-E66082E9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1576"/>
            <a:ext cx="5715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new zealand division symbol">
            <a:extLst>
              <a:ext uri="{FF2B5EF4-FFF2-40B4-BE49-F238E27FC236}">
                <a16:creationId xmlns:a16="http://schemas.microsoft.com/office/drawing/2014/main" id="{00583F1B-7CF4-4690-B56D-968CAB17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92" y="47311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6F726C-7BD6-4EC5-8186-691509D0027C}"/>
              </a:ext>
            </a:extLst>
          </p:cNvPr>
          <p:cNvSpPr txBox="1"/>
          <p:nvPr/>
        </p:nvSpPr>
        <p:spPr>
          <a:xfrm>
            <a:off x="1142730" y="5423015"/>
            <a:ext cx="210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Puttick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942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australian crest ww2">
            <a:extLst>
              <a:ext uri="{FF2B5EF4-FFF2-40B4-BE49-F238E27FC236}">
                <a16:creationId xmlns:a16="http://schemas.microsoft.com/office/drawing/2014/main" id="{4BC06A57-FE1C-4512-B1DE-14F1E24A4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591" y="2149022"/>
            <a:ext cx="2857716" cy="192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36BB3-E9EE-436D-AFAA-82D3A876C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2" y="547084"/>
            <a:ext cx="3810988" cy="5128367"/>
          </a:xfrm>
          <a:prstGeom prst="rect">
            <a:avLst/>
          </a:prstGeom>
        </p:spPr>
      </p:pic>
      <p:pic>
        <p:nvPicPr>
          <p:cNvPr id="6" name="Picture 2" descr="Image result for australian troops crete">
            <a:extLst>
              <a:ext uri="{FF2B5EF4-FFF2-40B4-BE49-F238E27FC236}">
                <a16:creationId xmlns:a16="http://schemas.microsoft.com/office/drawing/2014/main" id="{11B0B83D-6AEC-4069-AE2D-34F458D2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59" y="797031"/>
            <a:ext cx="5549383" cy="542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A3673-E7AD-43A8-9D9F-5E24C218617E}"/>
              </a:ext>
            </a:extLst>
          </p:cNvPr>
          <p:cNvSpPr txBox="1"/>
          <p:nvPr/>
        </p:nvSpPr>
        <p:spPr>
          <a:xfrm>
            <a:off x="355200" y="5819526"/>
            <a:ext cx="4890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Brigadier George Vasey 19</a:t>
            </a:r>
            <a:r>
              <a:rPr lang="en-US" sz="20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Infantry Brigade</a:t>
            </a:r>
            <a:endParaRPr lang="en-NZ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208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7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age result for james hargest crete">
            <a:extLst>
              <a:ext uri="{FF2B5EF4-FFF2-40B4-BE49-F238E27FC236}">
                <a16:creationId xmlns:a16="http://schemas.microsoft.com/office/drawing/2014/main" id="{C23EA6F8-F0C2-4CED-A723-A47EFC5F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8507" y="643467"/>
            <a:ext cx="3157234" cy="50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general meindl">
            <a:extLst>
              <a:ext uri="{FF2B5EF4-FFF2-40B4-BE49-F238E27FC236}">
                <a16:creationId xmlns:a16="http://schemas.microsoft.com/office/drawing/2014/main" id="{6AA4E0E0-C8DB-4599-AE0F-24D56ECD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7624" y="643467"/>
            <a:ext cx="3324358" cy="50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FD5F9-73AB-4151-8101-BAE669752E74}"/>
              </a:ext>
            </a:extLst>
          </p:cNvPr>
          <p:cNvSpPr txBox="1"/>
          <p:nvPr/>
        </p:nvSpPr>
        <p:spPr>
          <a:xfrm>
            <a:off x="2080691" y="5843962"/>
            <a:ext cx="1938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Eugen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Meindl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02586-85DA-4A75-B5DB-05F00C2ECDB9}"/>
              </a:ext>
            </a:extLst>
          </p:cNvPr>
          <p:cNvSpPr txBox="1"/>
          <p:nvPr/>
        </p:nvSpPr>
        <p:spPr>
          <a:xfrm>
            <a:off x="8062138" y="5837842"/>
            <a:ext cx="201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Hargest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12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ebapi.aucklandmuseum.com/media/vernon/av/306866/original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6138" y="2375545"/>
            <a:ext cx="2268080" cy="4099550"/>
          </a:xfr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325770"/>
            <a:ext cx="6547714" cy="409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58" y="1510768"/>
            <a:ext cx="2371980" cy="4422335"/>
          </a:xfrm>
          <a:prstGeom prst="rect">
            <a:avLst/>
          </a:prstGeom>
        </p:spPr>
      </p:pic>
      <p:sp>
        <p:nvSpPr>
          <p:cNvPr id="7" name="AutoShape 6" descr="Image result for john liardet duig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" name="TextBox 1"/>
          <p:cNvSpPr txBox="1"/>
          <p:nvPr/>
        </p:nvSpPr>
        <p:spPr>
          <a:xfrm>
            <a:off x="1855417" y="4917601"/>
            <a:ext cx="3962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Military Fathers and Sons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71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8813" y="1775219"/>
            <a:ext cx="2890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Crete?</a:t>
            </a:r>
          </a:p>
        </p:txBody>
      </p:sp>
    </p:spTree>
    <p:extLst>
      <p:ext uri="{BB962C8B-B14F-4D97-AF65-F5344CB8AC3E}">
        <p14:creationId xmlns:p14="http://schemas.microsoft.com/office/powerpoint/2010/main" val="796081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61" y="757895"/>
            <a:ext cx="9048107" cy="55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2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http://www.emersonkent.com/images/crete_19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0"/>
            <a:ext cx="10919010" cy="68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057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3757" y="1775219"/>
            <a:ext cx="3080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 Plans </a:t>
            </a:r>
          </a:p>
        </p:txBody>
      </p:sp>
    </p:spTree>
    <p:extLst>
      <p:ext uri="{BB962C8B-B14F-4D97-AF65-F5344CB8AC3E}">
        <p14:creationId xmlns:p14="http://schemas.microsoft.com/office/powerpoint/2010/main" val="2399897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Image result for geoffrey cox frey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85" y="1324943"/>
            <a:ext cx="7190631" cy="421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6" descr="http://www.cimilitaria.com/Graphics%20database/student-kurt.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72" y="1339454"/>
            <a:ext cx="2946797" cy="418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916652-4E7E-4879-8CF8-9B89AA267C28}"/>
              </a:ext>
            </a:extLst>
          </p:cNvPr>
          <p:cNvSpPr txBox="1"/>
          <p:nvPr/>
        </p:nvSpPr>
        <p:spPr>
          <a:xfrm>
            <a:off x="3060884" y="5663045"/>
            <a:ext cx="250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Freyberg -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Akrotiri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8908B-E714-4169-BCFF-D2B9AC7AD252}"/>
              </a:ext>
            </a:extLst>
          </p:cNvPr>
          <p:cNvSpPr txBox="1"/>
          <p:nvPr/>
        </p:nvSpPr>
        <p:spPr>
          <a:xfrm>
            <a:off x="7367154" y="5631872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Student - Athens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1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luftwaffe crete">
            <a:extLst>
              <a:ext uri="{FF2B5EF4-FFF2-40B4-BE49-F238E27FC236}">
                <a16:creationId xmlns:a16="http://schemas.microsoft.com/office/drawing/2014/main" id="{49956A76-7F24-4EC9-9CC9-4BAE20D11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06" y="0"/>
            <a:ext cx="8129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9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age result for cox and davin">
            <a:extLst>
              <a:ext uri="{FF2B5EF4-FFF2-40B4-BE49-F238E27FC236}">
                <a16:creationId xmlns:a16="http://schemas.microsoft.com/office/drawing/2014/main" id="{59F8B7B0-262E-4E94-A574-CCCFE60B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678" y="4299439"/>
            <a:ext cx="1618277" cy="240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083170-F311-4D6B-BE61-3E8C5CF7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457" y="61891"/>
            <a:ext cx="1984498" cy="28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keith elliott">
            <a:extLst>
              <a:ext uri="{FF2B5EF4-FFF2-40B4-BE49-F238E27FC236}">
                <a16:creationId xmlns:a16="http://schemas.microsoft.com/office/drawing/2014/main" id="{2D474A93-93D8-4E7B-A953-B847BD6DC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494" y="4299439"/>
            <a:ext cx="1862882" cy="23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rtrait of Brigadier George Dittmer">
            <a:extLst>
              <a:ext uri="{FF2B5EF4-FFF2-40B4-BE49-F238E27FC236}">
                <a16:creationId xmlns:a16="http://schemas.microsoft.com/office/drawing/2014/main" id="{48561A3E-92B6-4AAA-A0CB-E2A62CC4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28" y="783863"/>
            <a:ext cx="2202645" cy="27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eutenant-Colonel Frederick Melrose Horowhenua Hanson, Maadi">
            <a:extLst>
              <a:ext uri="{FF2B5EF4-FFF2-40B4-BE49-F238E27FC236}">
                <a16:creationId xmlns:a16="http://schemas.microsoft.com/office/drawing/2014/main" id="{F63421C7-364B-4EE7-B9C7-E0E26A6A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06" y="1079987"/>
            <a:ext cx="2011795" cy="27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22 battalion">
            <a:extLst>
              <a:ext uri="{FF2B5EF4-FFF2-40B4-BE49-F238E27FC236}">
                <a16:creationId xmlns:a16="http://schemas.microsoft.com/office/drawing/2014/main" id="{5CBBCFEF-EED2-4C1D-97E3-FD60E4DA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5" y="4428392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256CA-D516-4333-9777-DA4ECEAE787D}"/>
              </a:ext>
            </a:extLst>
          </p:cNvPr>
          <p:cNvSpPr txBox="1"/>
          <p:nvPr/>
        </p:nvSpPr>
        <p:spPr>
          <a:xfrm>
            <a:off x="2754308" y="5177848"/>
            <a:ext cx="4651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Manawatu and Crete 1941</a:t>
            </a:r>
            <a:endParaRPr lang="en-NZ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977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Image result for gliders cr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23" y="3429000"/>
            <a:ext cx="5254005" cy="30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 descr="Image result for paratroopers cr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20" y="249465"/>
            <a:ext cx="4464844" cy="361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mage result for fallschirmjäger crest">
            <a:extLst>
              <a:ext uri="{FF2B5EF4-FFF2-40B4-BE49-F238E27FC236}">
                <a16:creationId xmlns:a16="http://schemas.microsoft.com/office/drawing/2014/main" id="{D8761171-5E45-41BA-9104-6170D0F5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1" y="3988772"/>
            <a:ext cx="1843616" cy="2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2FC7A-9A23-4B96-B138-3C3FA87C49CF}"/>
              </a:ext>
            </a:extLst>
          </p:cNvPr>
          <p:cNvSpPr txBox="1"/>
          <p:nvPr/>
        </p:nvSpPr>
        <p:spPr>
          <a:xfrm>
            <a:off x="5596764" y="820965"/>
            <a:ext cx="576465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Ju52/3m Transport – ‘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Tante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Ju or Iron Annie</a:t>
            </a:r>
          </a:p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Crew – 2</a:t>
            </a:r>
          </a:p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Up to 13 troops</a:t>
            </a:r>
          </a:p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Weapons carried in containers </a:t>
            </a:r>
          </a:p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 the external bomb racks</a:t>
            </a:r>
          </a:p>
          <a:p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EBD68-8A64-433D-94BE-9B179B08EFF8}"/>
              </a:ext>
            </a:extLst>
          </p:cNvPr>
          <p:cNvSpPr txBox="1"/>
          <p:nvPr/>
        </p:nvSpPr>
        <p:spPr>
          <a:xfrm>
            <a:off x="8882655" y="3043148"/>
            <a:ext cx="2284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DFS 230 Glider</a:t>
            </a:r>
          </a:p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Crew – 1</a:t>
            </a:r>
          </a:p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Carried 9 troops</a:t>
            </a:r>
          </a:p>
        </p:txBody>
      </p:sp>
    </p:spTree>
    <p:extLst>
      <p:ext uri="{BB962C8B-B14F-4D97-AF65-F5344CB8AC3E}">
        <p14:creationId xmlns:p14="http://schemas.microsoft.com/office/powerpoint/2010/main" val="1238984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ountain troops landing crete">
            <a:extLst>
              <a:ext uri="{FF2B5EF4-FFF2-40B4-BE49-F238E27FC236}">
                <a16:creationId xmlns:a16="http://schemas.microsoft.com/office/drawing/2014/main" id="{75362E4C-2CCB-43C4-A8DF-15216475351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30" y="155632"/>
            <a:ext cx="8838477" cy="63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1F81021-F7D5-4039-9339-8FEBBCCD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2" y="2447925"/>
            <a:ext cx="14287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484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http://www.emersonkent.com/images/crete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0"/>
            <a:ext cx="10919010" cy="68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917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zhistory.net.nz/files/images/maleme-map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5" y="0"/>
            <a:ext cx="11425297" cy="666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45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0"/>
            <a:ext cx="12573000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65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91" y="113573"/>
            <a:ext cx="9746182" cy="569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0E1478-5F2D-4989-B9E1-81130AB4BE78}"/>
              </a:ext>
            </a:extLst>
          </p:cNvPr>
          <p:cNvSpPr txBox="1"/>
          <p:nvPr/>
        </p:nvSpPr>
        <p:spPr>
          <a:xfrm>
            <a:off x="2618508" y="5891645"/>
            <a:ext cx="7412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Brigadier James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Hargest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5 NZ Brigade, England, 1940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56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4" y="911039"/>
            <a:ext cx="32515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2173" y="635856"/>
            <a:ext cx="723079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don’t know what lies ahead. </a:t>
            </a:r>
          </a:p>
          <a:p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know only that it produces in me </a:t>
            </a:r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sensation I never knew in the last war. </a:t>
            </a:r>
          </a:p>
          <a:p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 is not fear. </a:t>
            </a:r>
          </a:p>
          <a:p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 is something quite different, </a:t>
            </a:r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something I can only describe as dread.</a:t>
            </a:r>
          </a:p>
          <a:p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Brigadier James Hargest to Geoffrey Cox</a:t>
            </a:r>
          </a:p>
          <a:p>
            <a:r>
              <a:rPr 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Platanias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19 May 1941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464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0297" y="1775219"/>
            <a:ext cx="2587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</a:t>
            </a:r>
          </a:p>
        </p:txBody>
      </p:sp>
    </p:spTree>
    <p:extLst>
      <p:ext uri="{BB962C8B-B14F-4D97-AF65-F5344CB8AC3E}">
        <p14:creationId xmlns:p14="http://schemas.microsoft.com/office/powerpoint/2010/main" val="3295072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http://nzetc.victoria.ac.nz/etexts/WH2-22Ba/WH2-22BaP009b(h28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615" r="-112"/>
          <a:stretch/>
        </p:blipFill>
        <p:spPr bwMode="auto">
          <a:xfrm>
            <a:off x="7491061" y="34754"/>
            <a:ext cx="4222849" cy="264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 descr="http://www.nzhistory.net.nz/files/hero_maori-battalion-haka-egyp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1" b="9038"/>
          <a:stretch/>
        </p:blipFill>
        <p:spPr bwMode="auto">
          <a:xfrm>
            <a:off x="7491061" y="3714175"/>
            <a:ext cx="3941071" cy="312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8" descr="http://nzetc.victoria.ac.nz/etexts/WH2-23Ba/WH2-23B01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3" b="13240"/>
          <a:stretch/>
        </p:blipFill>
        <p:spPr bwMode="auto">
          <a:xfrm>
            <a:off x="470038" y="3741643"/>
            <a:ext cx="5064369" cy="313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http://www.hrs.org.nz/images/kiwi/hrs-kiwi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8" y="-58474"/>
            <a:ext cx="5001742" cy="26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065" y="2623126"/>
            <a:ext cx="10819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‘Like a mother defending her young’ – </a:t>
            </a:r>
          </a:p>
          <a:p>
            <a:r>
              <a:rPr lang="en-NZ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Brigadier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James Hargest on the reputation of 5 NZ Brigade, 3 June 1941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71A2B-D5E7-45EC-B946-47AF6DD37C6D}"/>
              </a:ext>
            </a:extLst>
          </p:cNvPr>
          <p:cNvSpPr txBox="1"/>
          <p:nvPr/>
        </p:nvSpPr>
        <p:spPr>
          <a:xfrm flipH="1">
            <a:off x="5534407" y="581891"/>
            <a:ext cx="10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 Bn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F6F68-F883-4DE5-A53E-8E5596F766A0}"/>
              </a:ext>
            </a:extLst>
          </p:cNvPr>
          <p:cNvSpPr txBox="1"/>
          <p:nvPr/>
        </p:nvSpPr>
        <p:spPr>
          <a:xfrm>
            <a:off x="6635232" y="1839424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22 Bn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FD1FF-E2C2-4C25-B33F-A68A09E8FE70}"/>
              </a:ext>
            </a:extLst>
          </p:cNvPr>
          <p:cNvSpPr txBox="1"/>
          <p:nvPr/>
        </p:nvSpPr>
        <p:spPr>
          <a:xfrm>
            <a:off x="5571192" y="413546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23 Bn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3EAB5-67CC-4B87-81DE-98F34015C43F}"/>
              </a:ext>
            </a:extLst>
          </p:cNvPr>
          <p:cNvSpPr txBox="1"/>
          <p:nvPr/>
        </p:nvSpPr>
        <p:spPr>
          <a:xfrm>
            <a:off x="5702123" y="5814444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28 (Maori)Bn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147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upload.wikimedia.org/wikipedia/commons/thumb/0/04/Maj_L_Andrew.jpg/200px-Maj_L_And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3478" cy="370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2" descr="http://nzetc.victoria.ac.nz/etexts/WH2-23Ba/WH2-23B70b%28h280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301" y="0"/>
            <a:ext cx="2295699" cy="374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http://webapi.aucklandmuseum.com/media/vernon/av/309794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878" y="3099309"/>
            <a:ext cx="2191122" cy="391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2" descr="http://www.nzhistory.net.nz/files/images/maleme-map-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01" y="1549989"/>
            <a:ext cx="7537400" cy="43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5235"/>
            <a:ext cx="2358901" cy="252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41DAE-0021-4A4F-9DFC-4D2F459319DF}"/>
              </a:ext>
            </a:extLst>
          </p:cNvPr>
          <p:cNvSpPr txBox="1"/>
          <p:nvPr/>
        </p:nvSpPr>
        <p:spPr>
          <a:xfrm>
            <a:off x="2364902" y="488195"/>
            <a:ext cx="2543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Andrew – 22 Bn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85115-AE45-45BB-B05C-A9D44BD25D78}"/>
              </a:ext>
            </a:extLst>
          </p:cNvPr>
          <p:cNvSpPr txBox="1"/>
          <p:nvPr/>
        </p:nvSpPr>
        <p:spPr>
          <a:xfrm>
            <a:off x="7606515" y="479321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Leckie 23 Bn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879F9-B098-4F29-B149-258518F1144E}"/>
              </a:ext>
            </a:extLst>
          </p:cNvPr>
          <p:cNvSpPr txBox="1"/>
          <p:nvPr/>
        </p:nvSpPr>
        <p:spPr>
          <a:xfrm>
            <a:off x="2691245" y="6161809"/>
            <a:ext cx="2137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Allen – 21 Bn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558E8-CB7B-4AB9-9C71-9748C0560C70}"/>
              </a:ext>
            </a:extLst>
          </p:cNvPr>
          <p:cNvSpPr txBox="1"/>
          <p:nvPr/>
        </p:nvSpPr>
        <p:spPr>
          <a:xfrm>
            <a:off x="6242159" y="6117069"/>
            <a:ext cx="3654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Dittmer 28 (Maori) Bn 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crete knife edge">
            <a:extLst>
              <a:ext uri="{FF2B5EF4-FFF2-40B4-BE49-F238E27FC236}">
                <a16:creationId xmlns:a16="http://schemas.microsoft.com/office/drawing/2014/main" id="{A8E0738C-1E94-4224-BF25-82BD7095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6" y="702174"/>
            <a:ext cx="10555148" cy="454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C24C8E-E9A9-4B86-B27B-668353240B18}"/>
              </a:ext>
            </a:extLst>
          </p:cNvPr>
          <p:cNvSpPr txBox="1"/>
          <p:nvPr/>
        </p:nvSpPr>
        <p:spPr>
          <a:xfrm>
            <a:off x="2892669" y="5571051"/>
            <a:ext cx="5778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Crete May 1942 – the Knife Edge </a:t>
            </a:r>
            <a:endParaRPr lang="en-NZ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184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455" y="513376"/>
            <a:ext cx="7717090" cy="5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7B22C-00DC-4BB4-AEA1-FE9776926AAF}"/>
              </a:ext>
            </a:extLst>
          </p:cNvPr>
          <p:cNvSpPr txBox="1"/>
          <p:nvPr/>
        </p:nvSpPr>
        <p:spPr>
          <a:xfrm>
            <a:off x="3086100" y="5817078"/>
            <a:ext cx="6325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NZ Brigade Headquarters,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Platanias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May 1940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81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857250"/>
            <a:ext cx="3044608" cy="481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age result for new zealand division geoffrey c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85" y="884920"/>
            <a:ext cx="3130623" cy="476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A88065-872F-45C4-A0E3-C886E1F64248}"/>
              </a:ext>
            </a:extLst>
          </p:cNvPr>
          <p:cNvSpPr txBox="1"/>
          <p:nvPr/>
        </p:nvSpPr>
        <p:spPr>
          <a:xfrm>
            <a:off x="3002973" y="5769917"/>
            <a:ext cx="2555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Hargest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Platanias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2B9F1-24EB-4D97-8DDB-3A18560F0A47}"/>
              </a:ext>
            </a:extLst>
          </p:cNvPr>
          <p:cNvSpPr txBox="1"/>
          <p:nvPr/>
        </p:nvSpPr>
        <p:spPr>
          <a:xfrm>
            <a:off x="7072773" y="5769916"/>
            <a:ext cx="2181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Puttick - Chania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441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http://www.emersonkent.com/images/crete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0"/>
            <a:ext cx="10919010" cy="68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3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6820" y="1796001"/>
            <a:ext cx="1913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845858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2" descr="http://www.nzhistory.net.nz/files/images/maleme-map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6" y="290464"/>
            <a:ext cx="10819127" cy="630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050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58" y="-521352"/>
            <a:ext cx="4924566" cy="76084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3A76A-05E0-439D-A5A3-7942C0A11905}"/>
              </a:ext>
            </a:extLst>
          </p:cNvPr>
          <p:cNvSpPr txBox="1"/>
          <p:nvPr/>
        </p:nvSpPr>
        <p:spPr>
          <a:xfrm>
            <a:off x="7813963" y="2377957"/>
            <a:ext cx="34622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22 Battalion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Royal Air Force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Royal Marines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Hill 107/</a:t>
            </a:r>
            <a:r>
              <a:rPr 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Kavkaszia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Hill</a:t>
            </a:r>
          </a:p>
          <a:p>
            <a:pPr algn="ctr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May 1941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45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82BA86-1218-4097-9561-F546A62A0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60734"/>
            <a:ext cx="11620499" cy="65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3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avronitis bridge 1941">
            <a:extLst>
              <a:ext uri="{FF2B5EF4-FFF2-40B4-BE49-F238E27FC236}">
                <a16:creationId xmlns:a16="http://schemas.microsoft.com/office/drawing/2014/main" id="{4672F495-3709-4AC6-966C-78208CF1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64" y="361130"/>
            <a:ext cx="8261489" cy="573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C724D-D104-4433-A4BE-5B26461FDAB0}"/>
              </a:ext>
            </a:extLst>
          </p:cNvPr>
          <p:cNvSpPr txBox="1"/>
          <p:nvPr/>
        </p:nvSpPr>
        <p:spPr>
          <a:xfrm>
            <a:off x="3334617" y="5865394"/>
            <a:ext cx="5222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Tavronitis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Bridge 1941 – DFS 230 Glider 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46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9508" y="1744046"/>
            <a:ext cx="34249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Communicate</a:t>
            </a:r>
          </a:p>
        </p:txBody>
      </p:sp>
    </p:spTree>
    <p:extLst>
      <p:ext uri="{BB962C8B-B14F-4D97-AF65-F5344CB8AC3E}">
        <p14:creationId xmlns:p14="http://schemas.microsoft.com/office/powerpoint/2010/main" val="2326349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9" y="1011382"/>
            <a:ext cx="3638853" cy="4748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93" y="1559936"/>
            <a:ext cx="4984360" cy="3316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90" y="1011382"/>
            <a:ext cx="3288145" cy="4932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50072-BC48-430D-A5D6-0F31AB276D9B}"/>
              </a:ext>
            </a:extLst>
          </p:cNvPr>
          <p:cNvSpPr txBox="1"/>
          <p:nvPr/>
        </p:nvSpPr>
        <p:spPr>
          <a:xfrm>
            <a:off x="1246910" y="5846618"/>
            <a:ext cx="2569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Wireless Set No 18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4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allschirmjager crete">
            <a:extLst>
              <a:ext uri="{FF2B5EF4-FFF2-40B4-BE49-F238E27FC236}">
                <a16:creationId xmlns:a16="http://schemas.microsoft.com/office/drawing/2014/main" id="{BF52AD56-BA9D-48E1-B876-1105978B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9" y="495930"/>
            <a:ext cx="5741621" cy="60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new zealand infantry crete">
            <a:extLst>
              <a:ext uri="{FF2B5EF4-FFF2-40B4-BE49-F238E27FC236}">
                <a16:creationId xmlns:a16="http://schemas.microsoft.com/office/drawing/2014/main" id="{ADE74537-4B2D-47FB-899D-D4159EAD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587"/>
            <a:ext cx="4727331" cy="60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D01E6-434A-4F64-98B3-7584B11A8334}"/>
              </a:ext>
            </a:extLst>
          </p:cNvPr>
          <p:cNvSpPr txBox="1"/>
          <p:nvPr/>
        </p:nvSpPr>
        <p:spPr>
          <a:xfrm>
            <a:off x="3564971" y="34264"/>
            <a:ext cx="677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Irresistible Force versus Immoveable Object 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Image result for fallschirmjäger amphetamine paket">
            <a:extLst>
              <a:ext uri="{FF2B5EF4-FFF2-40B4-BE49-F238E27FC236}">
                <a16:creationId xmlns:a16="http://schemas.microsoft.com/office/drawing/2014/main" id="{D4AD4279-48D4-4154-B07D-32322A93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8" y="5354515"/>
            <a:ext cx="1981019" cy="13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ritihs bully beef 1941">
            <a:extLst>
              <a:ext uri="{FF2B5EF4-FFF2-40B4-BE49-F238E27FC236}">
                <a16:creationId xmlns:a16="http://schemas.microsoft.com/office/drawing/2014/main" id="{A81EA14D-58D5-413E-B6B1-91BC03A9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129" y="4936613"/>
            <a:ext cx="2518403" cy="18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847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german radio crete">
            <a:extLst>
              <a:ext uri="{FF2B5EF4-FFF2-40B4-BE49-F238E27FC236}">
                <a16:creationId xmlns:a16="http://schemas.microsoft.com/office/drawing/2014/main" id="{DBB5375E-412A-4F42-AB20-7F47C5FC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15" y="644275"/>
            <a:ext cx="2958733" cy="43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german radio crete">
            <a:extLst>
              <a:ext uri="{FF2B5EF4-FFF2-40B4-BE49-F238E27FC236}">
                <a16:creationId xmlns:a16="http://schemas.microsoft.com/office/drawing/2014/main" id="{905697F3-B7BA-4A61-9954-F0A43559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22" y="2552810"/>
            <a:ext cx="4169712" cy="42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german radio crete">
            <a:extLst>
              <a:ext uri="{FF2B5EF4-FFF2-40B4-BE49-F238E27FC236}">
                <a16:creationId xmlns:a16="http://schemas.microsoft.com/office/drawing/2014/main" id="{F5784C2B-D5C3-4D43-8BAC-7BF11DD12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06" y="74428"/>
            <a:ext cx="5485711" cy="373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67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3739" y="1775219"/>
            <a:ext cx="4317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 for Crete</a:t>
            </a:r>
          </a:p>
        </p:txBody>
      </p:sp>
    </p:spTree>
    <p:extLst>
      <p:ext uri="{BB962C8B-B14F-4D97-AF65-F5344CB8AC3E}">
        <p14:creationId xmlns:p14="http://schemas.microsoft.com/office/powerpoint/2010/main" val="280343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http://www.emersonkent.com/images/crete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0"/>
            <a:ext cx="10919010" cy="68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10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nzhistory.net.nz/files/images/maleme-map-large.jpg">
            <a:extLst>
              <a:ext uri="{FF2B5EF4-FFF2-40B4-BE49-F238E27FC236}">
                <a16:creationId xmlns:a16="http://schemas.microsoft.com/office/drawing/2014/main" id="{C5C6BF70-CE32-454F-9957-D32EAAC4E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6" y="290464"/>
            <a:ext cx="10819127" cy="630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A283FF2-4DC7-4FED-A10E-A2A36200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1" y="454362"/>
            <a:ext cx="1794798" cy="257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colonel leckie  23 battalion">
            <a:extLst>
              <a:ext uri="{FF2B5EF4-FFF2-40B4-BE49-F238E27FC236}">
                <a16:creationId xmlns:a16="http://schemas.microsoft.com/office/drawing/2014/main" id="{C8D217DA-CB2A-4248-BF46-DD9759588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4"/>
          <a:stretch/>
        </p:blipFill>
        <p:spPr bwMode="auto">
          <a:xfrm>
            <a:off x="4440262" y="779185"/>
            <a:ext cx="1709097" cy="24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ebapi.aucklandmuseum.com/media/vernon/av/309794/original.jpg">
            <a:extLst>
              <a:ext uri="{FF2B5EF4-FFF2-40B4-BE49-F238E27FC236}">
                <a16:creationId xmlns:a16="http://schemas.microsoft.com/office/drawing/2014/main" id="{91793D16-ABDF-4377-826B-65A5F3D67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" b="25736"/>
          <a:stretch/>
        </p:blipFill>
        <p:spPr bwMode="auto">
          <a:xfrm>
            <a:off x="8607395" y="290464"/>
            <a:ext cx="2182876" cy="290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mage result for hargest brigadier">
            <a:extLst>
              <a:ext uri="{FF2B5EF4-FFF2-40B4-BE49-F238E27FC236}">
                <a16:creationId xmlns:a16="http://schemas.microsoft.com/office/drawing/2014/main" id="{A510C9DB-8E55-4518-AEB5-23C30B66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833" y="4246684"/>
            <a:ext cx="1910524" cy="191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54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http://www.emersonkent.com/images/crete_1941.jpg">
            <a:extLst>
              <a:ext uri="{FF2B5EF4-FFF2-40B4-BE49-F238E27FC236}">
                <a16:creationId xmlns:a16="http://schemas.microsoft.com/office/drawing/2014/main" id="{9C5BECAF-7256-4FC7-97CE-FA4D52DC0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5" y="80297"/>
            <a:ext cx="10919010" cy="68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Image result for freyberg crete">
            <a:extLst>
              <a:ext uri="{FF2B5EF4-FFF2-40B4-BE49-F238E27FC236}">
                <a16:creationId xmlns:a16="http://schemas.microsoft.com/office/drawing/2014/main" id="{D0CC5618-43D9-47AF-82BA-E8B2E917D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50" y="277725"/>
            <a:ext cx="1176660" cy="141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puttick">
            <a:extLst>
              <a:ext uri="{FF2B5EF4-FFF2-40B4-BE49-F238E27FC236}">
                <a16:creationId xmlns:a16="http://schemas.microsoft.com/office/drawing/2014/main" id="{38D388DD-E5A3-4F41-AC22-EF1F1CB44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51" y="2410278"/>
            <a:ext cx="1299146" cy="138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inglis brigadier">
            <a:extLst>
              <a:ext uri="{FF2B5EF4-FFF2-40B4-BE49-F238E27FC236}">
                <a16:creationId xmlns:a16="http://schemas.microsoft.com/office/drawing/2014/main" id="{2F6BCD70-2859-49AE-A979-3449766E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56" y="2628004"/>
            <a:ext cx="1125090" cy="15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hargest brigadier">
            <a:extLst>
              <a:ext uri="{FF2B5EF4-FFF2-40B4-BE49-F238E27FC236}">
                <a16:creationId xmlns:a16="http://schemas.microsoft.com/office/drawing/2014/main" id="{646184E2-3672-4740-A553-0C881585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90" y="1100466"/>
            <a:ext cx="932593" cy="9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puttick">
            <a:extLst>
              <a:ext uri="{FF2B5EF4-FFF2-40B4-BE49-F238E27FC236}">
                <a16:creationId xmlns:a16="http://schemas.microsoft.com/office/drawing/2014/main" id="{649E5485-0BC9-490C-A6D7-E6BF6A7D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52" y="1457195"/>
            <a:ext cx="1068794" cy="15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294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Image result for sfakia 1941">
            <a:extLst>
              <a:ext uri="{FF2B5EF4-FFF2-40B4-BE49-F238E27FC236}">
                <a16:creationId xmlns:a16="http://schemas.microsoft.com/office/drawing/2014/main" id="{91DA1923-74B0-4A89-9D0B-A5859ECCB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Freeform: Shape 7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4" descr="Image result for battle for crete">
            <a:extLst>
              <a:ext uri="{FF2B5EF4-FFF2-40B4-BE49-F238E27FC236}">
                <a16:creationId xmlns:a16="http://schemas.microsoft.com/office/drawing/2014/main" id="{E0EA8CF7-3EAB-4D01-8B70-4D2B54E05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13168" b="-1"/>
          <a:stretch/>
        </p:blipFill>
        <p:spPr bwMode="auto"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3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2" name="Picture 14" descr="Image result for victoria cross crete">
            <a:extLst>
              <a:ext uri="{FF2B5EF4-FFF2-40B4-BE49-F238E27FC236}">
                <a16:creationId xmlns:a16="http://schemas.microsoft.com/office/drawing/2014/main" id="{F2A27E80-425C-44B1-8392-840D1CAC2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89" y="3555129"/>
            <a:ext cx="5618921" cy="31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hulme vc">
            <a:extLst>
              <a:ext uri="{FF2B5EF4-FFF2-40B4-BE49-F238E27FC236}">
                <a16:creationId xmlns:a16="http://schemas.microsoft.com/office/drawing/2014/main" id="{4EDD3A57-3847-43BC-9382-8731D67B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96" y="726173"/>
            <a:ext cx="4446808" cy="49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hulme vc">
            <a:extLst>
              <a:ext uri="{FF2B5EF4-FFF2-40B4-BE49-F238E27FC236}">
                <a16:creationId xmlns:a16="http://schemas.microsoft.com/office/drawing/2014/main" id="{67D92DF1-24F6-46E9-996F-5AD2ED912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2" y="477078"/>
            <a:ext cx="4477764" cy="35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215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42nd street battle">
            <a:extLst>
              <a:ext uri="{FF2B5EF4-FFF2-40B4-BE49-F238E27FC236}">
                <a16:creationId xmlns:a16="http://schemas.microsoft.com/office/drawing/2014/main" id="{ACCF16F9-F888-4803-A4C0-0AE7F419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22" y="1600200"/>
            <a:ext cx="66865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Image result for 42nd street battle">
            <a:extLst>
              <a:ext uri="{FF2B5EF4-FFF2-40B4-BE49-F238E27FC236}">
                <a16:creationId xmlns:a16="http://schemas.microsoft.com/office/drawing/2014/main" id="{2D41501A-D54E-4551-978B-BF0F2922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0" y="2915478"/>
            <a:ext cx="3085452" cy="39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42nd street battle">
            <a:extLst>
              <a:ext uri="{FF2B5EF4-FFF2-40B4-BE49-F238E27FC236}">
                <a16:creationId xmlns:a16="http://schemas.microsoft.com/office/drawing/2014/main" id="{0EC081DF-E53E-4B2E-8C59-E9740992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93" y="-1"/>
            <a:ext cx="403900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429552-50CD-4F8D-BE72-5391C0193278}"/>
              </a:ext>
            </a:extLst>
          </p:cNvPr>
          <p:cNvSpPr txBox="1"/>
          <p:nvPr/>
        </p:nvSpPr>
        <p:spPr>
          <a:xfrm>
            <a:off x="5133826" y="5275302"/>
            <a:ext cx="156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en-US" sz="24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9580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askifou new zealand">
            <a:extLst>
              <a:ext uri="{FF2B5EF4-FFF2-40B4-BE49-F238E27FC236}">
                <a16:creationId xmlns:a16="http://schemas.microsoft.com/office/drawing/2014/main" id="{821EDC0A-DD21-49B4-BBDD-DE28B480F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3" y="450574"/>
            <a:ext cx="5805137" cy="402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 result for sfakia 1941">
            <a:extLst>
              <a:ext uri="{FF2B5EF4-FFF2-40B4-BE49-F238E27FC236}">
                <a16:creationId xmlns:a16="http://schemas.microsoft.com/office/drawing/2014/main" id="{2358901D-C1F8-4251-943E-1DFC8A3B5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517" y="2676940"/>
            <a:ext cx="6139481" cy="392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362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sfakia 1941">
            <a:extLst>
              <a:ext uri="{FF2B5EF4-FFF2-40B4-BE49-F238E27FC236}">
                <a16:creationId xmlns:a16="http://schemas.microsoft.com/office/drawing/2014/main" id="{230BDAF1-0D58-434B-AE61-16158CED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7" y="1510786"/>
            <a:ext cx="60864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sfakia 1941">
            <a:extLst>
              <a:ext uri="{FF2B5EF4-FFF2-40B4-BE49-F238E27FC236}">
                <a16:creationId xmlns:a16="http://schemas.microsoft.com/office/drawing/2014/main" id="{7E35C278-331C-4780-BE0A-F83EC7DF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94" y="324678"/>
            <a:ext cx="4656482" cy="620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0CCFE-BCAC-4926-9924-F1220F445BD0}"/>
              </a:ext>
            </a:extLst>
          </p:cNvPr>
          <p:cNvSpPr txBox="1"/>
          <p:nvPr/>
        </p:nvSpPr>
        <p:spPr>
          <a:xfrm>
            <a:off x="2558643" y="5947795"/>
            <a:ext cx="181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Sfakion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5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s-media-cache-ak0.pinimg.com/564x/8d/f3/8e/8df38e6743ce73d398f2976caead7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81" y="1241227"/>
            <a:ext cx="6620247" cy="43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DDBDB-B445-4460-9480-26558F3854DD}"/>
              </a:ext>
            </a:extLst>
          </p:cNvPr>
          <p:cNvSpPr txBox="1"/>
          <p:nvPr/>
        </p:nvSpPr>
        <p:spPr>
          <a:xfrm>
            <a:off x="3201201" y="5715000"/>
            <a:ext cx="578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 110 </a:t>
            </a:r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Zerstörern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versus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Gloster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Gladiators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052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http://www.emersonkent.com/images/crete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0"/>
            <a:ext cx="10919010" cy="68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960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2589" y="1775219"/>
            <a:ext cx="4663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Crete in retrospect </a:t>
            </a:r>
          </a:p>
        </p:txBody>
      </p:sp>
    </p:spTree>
    <p:extLst>
      <p:ext uri="{BB962C8B-B14F-4D97-AF65-F5344CB8AC3E}">
        <p14:creationId xmlns:p14="http://schemas.microsoft.com/office/powerpoint/2010/main" val="2879918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35" y="540959"/>
            <a:ext cx="6749929" cy="439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6824" y="4940387"/>
            <a:ext cx="108786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‘The memory of two days ago will never leave me this side of the grave – its heroism, its fearful tragedy.’</a:t>
            </a:r>
          </a:p>
          <a:p>
            <a:pPr algn="ctr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Brigadier James Hargest, letter to his wife Marie 2 June 1941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09389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7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A98E62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23554" name="Picture 2" descr="Image result for platanias 1941">
            <a:extLst>
              <a:ext uri="{FF2B5EF4-FFF2-40B4-BE49-F238E27FC236}">
                <a16:creationId xmlns:a16="http://schemas.microsoft.com/office/drawing/2014/main" id="{92ADEEC3-4D5A-4B44-8C4E-88CC9BDED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2788" y="785155"/>
            <a:ext cx="5933207" cy="538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48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ttle of crete memorial wellington">
            <a:extLst>
              <a:ext uri="{FF2B5EF4-FFF2-40B4-BE49-F238E27FC236}">
                <a16:creationId xmlns:a16="http://schemas.microsoft.com/office/drawing/2014/main" id="{0CE07DFF-A8D3-4D63-BF60-EE7F6EFF4EB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67" y="514931"/>
            <a:ext cx="8079437" cy="53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FBADD4-53B4-4CE7-9804-7624276369FA}"/>
              </a:ext>
            </a:extLst>
          </p:cNvPr>
          <p:cNvSpPr txBox="1"/>
          <p:nvPr/>
        </p:nvSpPr>
        <p:spPr>
          <a:xfrm>
            <a:off x="4572773" y="5867558"/>
            <a:ext cx="2205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Σ' ευχαριστώ!</a:t>
            </a:r>
          </a:p>
          <a:p>
            <a:br>
              <a:rPr lang="el-GR" dirty="0"/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790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museumsyndicate.com/images/8/78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44" y="1013520"/>
            <a:ext cx="5974679" cy="451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8" descr="https://upload.wikimedia.org/wikipedia/commons/d/dc/Typical_Bletchley_intercept_she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63" y="1013520"/>
            <a:ext cx="3273846" cy="451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FEE3C-72CB-45EF-AF85-FF5701E60347}"/>
              </a:ext>
            </a:extLst>
          </p:cNvPr>
          <p:cNvSpPr txBox="1"/>
          <p:nvPr/>
        </p:nvSpPr>
        <p:spPr>
          <a:xfrm>
            <a:off x="5306291" y="5613647"/>
            <a:ext cx="2382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Enigma and Ultra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890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general student">
            <a:extLst>
              <a:ext uri="{FF2B5EF4-FFF2-40B4-BE49-F238E27FC236}">
                <a16:creationId xmlns:a16="http://schemas.microsoft.com/office/drawing/2014/main" id="{7D41F17A-63BB-4DAC-BF27-2D6F10B3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60" y="246776"/>
            <a:ext cx="4031418" cy="575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593E87C-6192-4C1A-97B0-B37D6A13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27" y="246776"/>
            <a:ext cx="5121710" cy="57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A5763-BE00-45EC-97EB-3990E7AC8F05}"/>
              </a:ext>
            </a:extLst>
          </p:cNvPr>
          <p:cNvSpPr txBox="1"/>
          <p:nvPr/>
        </p:nvSpPr>
        <p:spPr>
          <a:xfrm>
            <a:off x="2068263" y="6174830"/>
            <a:ext cx="1808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Kurt Student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DCE8C-70D5-4327-BB13-29D5883A7856}"/>
              </a:ext>
            </a:extLst>
          </p:cNvPr>
          <p:cNvSpPr txBox="1"/>
          <p:nvPr/>
        </p:nvSpPr>
        <p:spPr>
          <a:xfrm>
            <a:off x="7595755" y="6149559"/>
            <a:ext cx="23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Bernard Freyberg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27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C6E8751-E2AB-4B75-94B7-9F5F70FB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39" y="562846"/>
            <a:ext cx="3369123" cy="455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ramcke crete">
            <a:extLst>
              <a:ext uri="{FF2B5EF4-FFF2-40B4-BE49-F238E27FC236}">
                <a16:creationId xmlns:a16="http://schemas.microsoft.com/office/drawing/2014/main" id="{291C8427-9DCA-495B-AA18-4982B84C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" y="471813"/>
            <a:ext cx="3011162" cy="46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A0515-DB1E-4F24-95C2-74B01904BFC5}"/>
              </a:ext>
            </a:extLst>
          </p:cNvPr>
          <p:cNvSpPr txBox="1"/>
          <p:nvPr/>
        </p:nvSpPr>
        <p:spPr>
          <a:xfrm>
            <a:off x="4953699" y="5395386"/>
            <a:ext cx="2091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Alfred Sturm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C5D83-72A6-43E3-90CE-81B8F22FCFC6}"/>
              </a:ext>
            </a:extLst>
          </p:cNvPr>
          <p:cNvSpPr txBox="1"/>
          <p:nvPr/>
        </p:nvSpPr>
        <p:spPr>
          <a:xfrm>
            <a:off x="103223" y="5419075"/>
            <a:ext cx="4131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Hermann-Bernard </a:t>
            </a:r>
            <a:r>
              <a:rPr 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Ramcke</a:t>
            </a:r>
            <a:endParaRPr lang="en-N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brauer crete">
            <a:extLst>
              <a:ext uri="{FF2B5EF4-FFF2-40B4-BE49-F238E27FC236}">
                <a16:creationId xmlns:a16="http://schemas.microsoft.com/office/drawing/2014/main" id="{D118AA12-5934-4C41-A3FE-F451EBBB6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r="17025" b="5592"/>
          <a:stretch/>
        </p:blipFill>
        <p:spPr bwMode="auto">
          <a:xfrm>
            <a:off x="7970145" y="523656"/>
            <a:ext cx="3430671" cy="463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58B5A-FF95-474A-87FB-58290ADD3C43}"/>
              </a:ext>
            </a:extLst>
          </p:cNvPr>
          <p:cNvSpPr txBox="1"/>
          <p:nvPr/>
        </p:nvSpPr>
        <p:spPr>
          <a:xfrm>
            <a:off x="8733723" y="5395386"/>
            <a:ext cx="190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Bruno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Brauer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78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julius ringel crete">
            <a:extLst>
              <a:ext uri="{FF2B5EF4-FFF2-40B4-BE49-F238E27FC236}">
                <a16:creationId xmlns:a16="http://schemas.microsoft.com/office/drawing/2014/main" id="{6C59558B-70C2-4AC9-B7D8-DF0F5F9D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05908"/>
            <a:ext cx="4820608" cy="299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mountain troops crete">
            <a:extLst>
              <a:ext uri="{FF2B5EF4-FFF2-40B4-BE49-F238E27FC236}">
                <a16:creationId xmlns:a16="http://schemas.microsoft.com/office/drawing/2014/main" id="{0AE36B16-3029-4D53-8B24-97888919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19" y="131886"/>
            <a:ext cx="2825185" cy="387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mountain troops caique crete">
            <a:extLst>
              <a:ext uri="{FF2B5EF4-FFF2-40B4-BE49-F238E27FC236}">
                <a16:creationId xmlns:a16="http://schemas.microsoft.com/office/drawing/2014/main" id="{E94DD4F9-BE64-498F-A794-7D6795C8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52" y="3069466"/>
            <a:ext cx="5476857" cy="34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A593BFE3-AE47-4232-896F-48AB78B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55" y="4173852"/>
            <a:ext cx="14287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D9450-6490-4E31-817F-59BB6C9F86DF}"/>
              </a:ext>
            </a:extLst>
          </p:cNvPr>
          <p:cNvSpPr txBox="1"/>
          <p:nvPr/>
        </p:nvSpPr>
        <p:spPr>
          <a:xfrm>
            <a:off x="1028700" y="2070990"/>
            <a:ext cx="174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Julius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Ringel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45408-B4F5-48A1-81D5-FC8287C005B9}"/>
              </a:ext>
            </a:extLst>
          </p:cNvPr>
          <p:cNvSpPr txBox="1"/>
          <p:nvPr/>
        </p:nvSpPr>
        <p:spPr>
          <a:xfrm>
            <a:off x="8271163" y="2105362"/>
            <a:ext cx="2724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‘Sweat Saves Blood’</a:t>
            </a:r>
            <a:endParaRPr lang="en-NZ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471128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11.xml><?xml version="1.0" encoding="utf-8"?>
<a:theme xmlns:a="http://schemas.openxmlformats.org/drawingml/2006/main" name="1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4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5.xml><?xml version="1.0" encoding="utf-8"?>
<a:theme xmlns:a="http://schemas.openxmlformats.org/drawingml/2006/main" name="4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6.xml><?xml version="1.0" encoding="utf-8"?>
<a:theme xmlns:a="http://schemas.openxmlformats.org/drawingml/2006/main" name="5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7.xml><?xml version="1.0" encoding="utf-8"?>
<a:theme xmlns:a="http://schemas.openxmlformats.org/drawingml/2006/main" name="7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8.xml><?xml version="1.0" encoding="utf-8"?>
<a:theme xmlns:a="http://schemas.openxmlformats.org/drawingml/2006/main" name="8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9.xml><?xml version="1.0" encoding="utf-8"?>
<a:theme xmlns:a="http://schemas.openxmlformats.org/drawingml/2006/main" name="10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322</Words>
  <Application>Microsoft Office PowerPoint</Application>
  <PresentationFormat>Widescreen</PresentationFormat>
  <Paragraphs>76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Arial</vt:lpstr>
      <vt:lpstr>Calibri</vt:lpstr>
      <vt:lpstr>Calibri Light</vt:lpstr>
      <vt:lpstr>Garamond</vt:lpstr>
      <vt:lpstr>Office Theme</vt:lpstr>
      <vt:lpstr>1_Office Theme</vt:lpstr>
      <vt:lpstr>2_Organic</vt:lpstr>
      <vt:lpstr>3_Organic</vt:lpstr>
      <vt:lpstr>4_Organic</vt:lpstr>
      <vt:lpstr>5_Organic</vt:lpstr>
      <vt:lpstr>7_Organic</vt:lpstr>
      <vt:lpstr>8_Organic</vt:lpstr>
      <vt:lpstr>10_Organic</vt:lpstr>
      <vt:lpstr>11_Organic</vt:lpstr>
      <vt:lpstr>12_Organic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Fox, Aaron</dc:creator>
  <cp:lastModifiedBy>Fox, Aaron</cp:lastModifiedBy>
  <cp:revision>17</cp:revision>
  <dcterms:created xsi:type="dcterms:W3CDTF">2021-02-10T02:24:55Z</dcterms:created>
  <dcterms:modified xsi:type="dcterms:W3CDTF">2021-02-10T22:36:34Z</dcterms:modified>
</cp:coreProperties>
</file>