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5" r:id="rId3"/>
    <p:sldId id="256" r:id="rId4"/>
    <p:sldId id="257" r:id="rId5"/>
    <p:sldId id="269" r:id="rId6"/>
    <p:sldId id="258" r:id="rId7"/>
    <p:sldId id="259" r:id="rId8"/>
    <p:sldId id="267" r:id="rId9"/>
    <p:sldId id="260" r:id="rId10"/>
    <p:sldId id="270" r:id="rId11"/>
    <p:sldId id="268" r:id="rId12"/>
    <p:sldId id="261" r:id="rId13"/>
    <p:sldId id="271" r:id="rId14"/>
    <p:sldId id="262" r:id="rId15"/>
    <p:sldId id="263" r:id="rId16"/>
    <p:sldId id="272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B8EF80-1614-4881-8013-F47FC968C9C5}" v="6" dt="2020-11-10T21:49:19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2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 Hickman" userId="b71992b0331c3c46" providerId="LiveId" clId="{74B8EF80-1614-4881-8013-F47FC968C9C5}"/>
    <pc:docChg chg="undo custSel mod addSld modSld">
      <pc:chgData name="BL Hickman" userId="b71992b0331c3c46" providerId="LiveId" clId="{74B8EF80-1614-4881-8013-F47FC968C9C5}" dt="2020-11-10T21:49:50.688" v="70" actId="14100"/>
      <pc:docMkLst>
        <pc:docMk/>
      </pc:docMkLst>
      <pc:sldChg chg="addSp delSp modSp new mod setBg setClrOvrMap">
        <pc:chgData name="BL Hickman" userId="b71992b0331c3c46" providerId="LiveId" clId="{74B8EF80-1614-4881-8013-F47FC968C9C5}" dt="2020-11-10T21:49:50.688" v="70" actId="14100"/>
        <pc:sldMkLst>
          <pc:docMk/>
          <pc:sldMk cId="3047757068" sldId="265"/>
        </pc:sldMkLst>
        <pc:spChg chg="mod ord">
          <ac:chgData name="BL Hickman" userId="b71992b0331c3c46" providerId="LiveId" clId="{74B8EF80-1614-4881-8013-F47FC968C9C5}" dt="2020-11-10T21:49:50.688" v="70" actId="14100"/>
          <ac:spMkLst>
            <pc:docMk/>
            <pc:sldMk cId="3047757068" sldId="265"/>
            <ac:spMk id="2" creationId="{EFEA45FC-B805-4E1B-B70E-6501B18B7AFD}"/>
          </ac:spMkLst>
        </pc:spChg>
        <pc:spChg chg="del mod">
          <ac:chgData name="BL Hickman" userId="b71992b0331c3c46" providerId="LiveId" clId="{74B8EF80-1614-4881-8013-F47FC968C9C5}" dt="2020-11-10T21:47:18.418" v="3"/>
          <ac:spMkLst>
            <pc:docMk/>
            <pc:sldMk cId="3047757068" sldId="265"/>
            <ac:spMk id="3" creationId="{D44ED317-4DC0-4CED-93F5-B56AC8A69E2C}"/>
          </ac:spMkLst>
        </pc:spChg>
        <pc:spChg chg="add del">
          <ac:chgData name="BL Hickman" userId="b71992b0331c3c46" providerId="LiveId" clId="{74B8EF80-1614-4881-8013-F47FC968C9C5}" dt="2020-11-10T21:49:21.147" v="63" actId="26606"/>
          <ac:spMkLst>
            <pc:docMk/>
            <pc:sldMk cId="3047757068" sldId="265"/>
            <ac:spMk id="71" creationId="{37C89E4B-3C9F-44B9-8B86-D9E3D112D8EC}"/>
          </ac:spMkLst>
        </pc:spChg>
        <pc:spChg chg="add del">
          <ac:chgData name="BL Hickman" userId="b71992b0331c3c46" providerId="LiveId" clId="{74B8EF80-1614-4881-8013-F47FC968C9C5}" dt="2020-11-10T21:49:21.147" v="63" actId="26606"/>
          <ac:spMkLst>
            <pc:docMk/>
            <pc:sldMk cId="3047757068" sldId="265"/>
            <ac:spMk id="135" creationId="{2E614F1C-2D93-42D0-B229-768199449923}"/>
          </ac:spMkLst>
        </pc:spChg>
        <pc:picChg chg="add mod ord">
          <ac:chgData name="BL Hickman" userId="b71992b0331c3c46" providerId="LiveId" clId="{74B8EF80-1614-4881-8013-F47FC968C9C5}" dt="2020-11-10T21:49:21.147" v="63" actId="26606"/>
          <ac:picMkLst>
            <pc:docMk/>
            <pc:sldMk cId="3047757068" sldId="265"/>
            <ac:picMk id="1026" creationId="{2635CA1F-4504-4A99-96EE-2CCF3F495EDB}"/>
          </ac:picMkLst>
        </pc:picChg>
        <pc:cxnChg chg="add del">
          <ac:chgData name="BL Hickman" userId="b71992b0331c3c46" providerId="LiveId" clId="{74B8EF80-1614-4881-8013-F47FC968C9C5}" dt="2020-11-10T21:49:21.147" v="63" actId="26606"/>
          <ac:cxnSpMkLst>
            <pc:docMk/>
            <pc:sldMk cId="3047757068" sldId="265"/>
            <ac:cxnSpMk id="73" creationId="{AA2EAA10-076F-46BD-8F0F-B9A2FB77A85C}"/>
          </ac:cxnSpMkLst>
        </pc:cxnChg>
        <pc:cxnChg chg="add del">
          <ac:chgData name="BL Hickman" userId="b71992b0331c3c46" providerId="LiveId" clId="{74B8EF80-1614-4881-8013-F47FC968C9C5}" dt="2020-11-10T21:49:21.147" v="63" actId="26606"/>
          <ac:cxnSpMkLst>
            <pc:docMk/>
            <pc:sldMk cId="3047757068" sldId="265"/>
            <ac:cxnSpMk id="75" creationId="{D891E407-403B-4764-86C9-33A56D3BCAA3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95BD9-8861-4060-A4B6-163AEC1F9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50C8D-6C3B-4507-84F2-5B2630BED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36FB2-68CF-4E85-AB43-76CE029B5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EE4E-4536-4D8A-AABA-2BDFEB7CE858}" type="datetimeFigureOut">
              <a:rPr lang="en-NZ" smtClean="0"/>
              <a:t>11/11/2020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A5CB-1283-42DB-9793-2153EA39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049E-F339-4953-A374-EE39C4A9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978D-5A2A-4C81-83A3-CBFDA276A2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385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3EEC0-95A5-4C81-AB5F-134657EFF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137D8F-EB3D-46DE-AE5B-EDD126259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181A5-7938-4A99-9F33-14B2752D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EE4E-4536-4D8A-AABA-2BDFEB7CE858}" type="datetimeFigureOut">
              <a:rPr lang="en-NZ" smtClean="0"/>
              <a:t>11/11/2020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5ADFC-FA6C-4D4A-9816-B7A39F843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B35BD-EEE7-44FA-BB9E-D7AD7628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978D-5A2A-4C81-83A3-CBFDA276A2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5493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F8D470-9B8E-41A1-A291-9DF528B6B2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332A05-3F18-4EA2-B768-A5FDF610A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240C4-8C25-428E-A0FC-814BFBF6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EE4E-4536-4D8A-AABA-2BDFEB7CE858}" type="datetimeFigureOut">
              <a:rPr lang="en-NZ" smtClean="0"/>
              <a:t>11/11/2020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9554-C718-40B2-A564-4FFF3644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7D100-AC22-4A9E-81E8-315B39F8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978D-5A2A-4C81-83A3-CBFDA276A2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287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415D-F9CB-4761-B7D0-2A3BBF6D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9BD1B-36D1-4ACB-870A-8612A17C4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A1641-3FBD-44D9-9F7D-077EFC996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EE4E-4536-4D8A-AABA-2BDFEB7CE858}" type="datetimeFigureOut">
              <a:rPr lang="en-NZ" smtClean="0"/>
              <a:t>11/11/2020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2D944-1AD0-4D21-94B5-03849D05F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E6D64-9759-4134-A64B-D3B20D5CE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978D-5A2A-4C81-83A3-CBFDA276A2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833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6B5ED-A3BC-4E59-9EC2-4EA7201C9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DDB24-C112-4DC5-A99F-6056F9C63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EF0C1-A1C9-4573-A01C-621E9224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EE4E-4536-4D8A-AABA-2BDFEB7CE858}" type="datetimeFigureOut">
              <a:rPr lang="en-NZ" smtClean="0"/>
              <a:t>11/11/2020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882D9-61D0-4712-AF06-2B6FE5D2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27ABD-D6C3-4270-A079-3895CA0F7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978D-5A2A-4C81-83A3-CBFDA276A2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973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9BC4-631D-45DB-BCDE-FB24DF5D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FBA43-E6AE-4C90-B327-90236599A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506FB-2B41-45BE-A3C1-D58F6C606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A4DBF-D465-44FB-8544-ABD77B323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EE4E-4536-4D8A-AABA-2BDFEB7CE858}" type="datetimeFigureOut">
              <a:rPr lang="en-NZ" smtClean="0"/>
              <a:t>11/11/2020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00DC9-198B-410A-BB2B-0EA66029E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346C9-147E-439B-89BB-BA273BB6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978D-5A2A-4C81-83A3-CBFDA276A2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8145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73082-22F3-45B8-9E10-239F15340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C43C8-243A-4EFB-B52A-A572E782B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3D0F86-6024-4DA6-A7CD-CB68CA9BC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7AA57-D0E0-497B-A9F7-3A51D9A86A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918D8F-1431-49D3-87EF-31714A271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D7FAC3-3E75-4EFF-AD9D-1C6F8EAB9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EE4E-4536-4D8A-AABA-2BDFEB7CE858}" type="datetimeFigureOut">
              <a:rPr lang="en-NZ" smtClean="0"/>
              <a:t>11/11/2020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007A9C-6B67-4C8F-953A-E717B0514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A89B9-7DBE-4418-B547-DEED374E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978D-5A2A-4C81-83A3-CBFDA276A2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6663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1123-4318-4187-8EA6-23412D70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97307-28E3-4863-812E-4A956F7A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EE4E-4536-4D8A-AABA-2BDFEB7CE858}" type="datetimeFigureOut">
              <a:rPr lang="en-NZ" smtClean="0"/>
              <a:t>11/11/2020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31D50C-918F-4E12-A09D-AA12E8F1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98F9A-6F5A-4CE7-84C7-6E06C7A1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978D-5A2A-4C81-83A3-CBFDA276A2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046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1753FE-F087-4CEC-BF6E-8E6CC4F91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EE4E-4536-4D8A-AABA-2BDFEB7CE858}" type="datetimeFigureOut">
              <a:rPr lang="en-NZ" smtClean="0"/>
              <a:t>11/11/2020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6794A-F4BA-44D6-8DCD-87AC1B20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BDA17-4709-4165-B8B5-283BBA2F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978D-5A2A-4C81-83A3-CBFDA276A2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115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FFEBE-FD20-49B7-9FF4-35D8C978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6007F-5352-431D-BB05-04FBD39B5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2DAF5-D4F8-4630-A2EA-3909BEAFD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C9D2C-3690-4A2B-B2B3-7220A293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EE4E-4536-4D8A-AABA-2BDFEB7CE858}" type="datetimeFigureOut">
              <a:rPr lang="en-NZ" smtClean="0"/>
              <a:t>11/11/2020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6633A-9449-44C7-8C72-DC1D96759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270A7-BF1B-4ACE-BC21-34ADBF0A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978D-5A2A-4C81-83A3-CBFDA276A2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66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AB93-1F2D-405C-88E3-7E2F99527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93C50C-E3D8-4618-90DF-569460359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F2947-6869-44B6-8A7A-DEC28CA7F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D93A9-0A0E-470B-891B-128AC1A4D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EE4E-4536-4D8A-AABA-2BDFEB7CE858}" type="datetimeFigureOut">
              <a:rPr lang="en-NZ" smtClean="0"/>
              <a:t>11/11/2020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C1ECA-E772-43D7-92A3-0FB0BD94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74816-C5B0-425D-A74D-9A2686EE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978D-5A2A-4C81-83A3-CBFDA276A2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2534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764F1B-7366-4434-8086-C67965B8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A1D50-F337-4AA1-B165-0AF66340B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9891A-DF6B-4368-8073-94582B993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2EE4E-4536-4D8A-AABA-2BDFEB7CE858}" type="datetimeFigureOut">
              <a:rPr lang="en-NZ" smtClean="0"/>
              <a:t>11/11/2020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14DBE-99F8-4D8C-8F80-81D4CFC58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63028-2F52-4C7E-B944-64ECB0A0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1978D-5A2A-4C81-83A3-CBFDA276A2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311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F4B0E0-9D39-480F-B538-5EA6F87B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737" y="1384296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Military History of Palmerston North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C49567-C6D5-467E-A5A7-5AFD2B372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7737" y="3863971"/>
            <a:ext cx="4605340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Leanne Hickman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20162A-DEED-4A78-8B12-C0177C8F73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/>
          </a:blip>
          <a:srcRect l="21424" r="22440" b="2"/>
          <a:stretch/>
        </p:blipFill>
        <p:spPr>
          <a:xfrm>
            <a:off x="473874" y="1057275"/>
            <a:ext cx="5917401" cy="47434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36B2BE-65F4-46E3-AFDD-A9AE9E88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38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Peace Celebrations">
            <a:extLst>
              <a:ext uri="{FF2B5EF4-FFF2-40B4-BE49-F238E27FC236}">
                <a16:creationId xmlns:a16="http://schemas.microsoft.com/office/drawing/2014/main" id="{4EAA7A4B-29BB-4E5C-AA7E-8B881612E15D}"/>
              </a:ext>
            </a:extLst>
          </p:cNvPr>
          <p:cNvPicPr>
            <a:picLocks noGrp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3" b="368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6897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E1BD4-6329-4B2C-A120-C2FEB8626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Doctors and staff of the NZMC with volunteer nurses and Boy Scouts who assisted caring for patients at the Soldiers’ Club temporary hospital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1ACC21-D454-43B5-8056-EEBC5842DC8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r="5447" b="2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362416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wapuni Memorial Rededication">
            <a:extLst>
              <a:ext uri="{FF2B5EF4-FFF2-40B4-BE49-F238E27FC236}">
                <a16:creationId xmlns:a16="http://schemas.microsoft.com/office/drawing/2014/main" id="{31EC89D5-E5F3-4414-97D2-5F58EE2BC5E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7" r="-1" b="7552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317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DD86F05D-FAB9-4DCE-BA15-FB7169EA3CF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16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4E2E7-D2A4-45F6-A5C7-889A9954A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Military group at the Showgrounds Mid-1940s.  </a:t>
            </a:r>
          </a:p>
        </p:txBody>
      </p:sp>
      <p:pic>
        <p:nvPicPr>
          <p:cNvPr id="4" name="Content Placeholder 3" descr="Group of Soldiers - Outside the Palmerston North Showgrounds">
            <a:extLst>
              <a:ext uri="{FF2B5EF4-FFF2-40B4-BE49-F238E27FC236}">
                <a16:creationId xmlns:a16="http://schemas.microsoft.com/office/drawing/2014/main" id="{E0F578BB-45D9-449F-8A9A-42CD619CA72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1" r="1" b="23494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988228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43EAA-4CEE-40BE-8DD2-0EF95485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28</a:t>
            </a:r>
            <a:r>
              <a:rPr lang="en-US" sz="4400" baseline="30000" dirty="0">
                <a:solidFill>
                  <a:schemeClr val="bg1"/>
                </a:solidFill>
              </a:rPr>
              <a:t>th</a:t>
            </a:r>
            <a:r>
              <a:rPr lang="en-US" sz="4400" dirty="0">
                <a:solidFill>
                  <a:schemeClr val="bg1"/>
                </a:solidFill>
              </a:rPr>
              <a:t> (Maori) Battalion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A9751-1ED7-41C2-B713-FD36387DE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4735" y="4571999"/>
            <a:ext cx="3377184" cy="164592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Palmerston North</a:t>
            </a:r>
          </a:p>
          <a:p>
            <a:r>
              <a:rPr lang="en-US" sz="2000" dirty="0">
                <a:solidFill>
                  <a:schemeClr val="bg1"/>
                </a:solidFill>
              </a:rPr>
              <a:t>A&amp;P Showgrounds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579E5D-CC59-473A-B451-816561835182}"/>
              </a:ext>
            </a:extLst>
          </p:cNvPr>
          <p:cNvPicPr>
            <a:picLocks noGrp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r="7287" b="-2"/>
          <a:stretch/>
        </p:blipFill>
        <p:spPr bwMode="auto">
          <a:xfrm>
            <a:off x="0" y="0"/>
            <a:ext cx="753427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4037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C:\Users\blhic\AppData\Local\Microsoft\Windows\INetCache\Content.MSO\EACCA948.tmp">
            <a:extLst>
              <a:ext uri="{FF2B5EF4-FFF2-40B4-BE49-F238E27FC236}">
                <a16:creationId xmlns:a16="http://schemas.microsoft.com/office/drawing/2014/main" id="{0A5BC5EB-8900-4049-99F9-6F6D5EF44EC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b="2456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9970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1B7C-5997-4B9B-B045-87967048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dirty="0"/>
              <a:t>Million Pound loss in Palmerston North military store, Showgrounds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DAB931-4730-4404-B5EC-D5C37BF6881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2" r="1" b="19599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53984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635CA1F-4504-4A99-96EE-2CCF3F495ED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A45FC-B805-4E1B-B70E-6501B18B7A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1075" y="5319713"/>
            <a:ext cx="11210925" cy="7429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5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le 3">
            <a:extLst>
              <a:ext uri="{FF2B5EF4-FFF2-40B4-BE49-F238E27FC236}">
                <a16:creationId xmlns:a16="http://schemas.microsoft.com/office/drawing/2014/main" id="{17F4B706-0D72-47B1-B75A-E4525D6B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/>
              <a:t>Manawatu Mounted Rifles C.1900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A551A7-5B2F-4DAF-A7EC-6E37EDA7BC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r="7982" b="1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605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8372-64C5-4AAF-9DD3-2C911B3D2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Wellington Engineers at Military Tournament c. 1908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81FF1E-084A-444A-9F53-0E2703F6F1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r="1" b="29608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152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24BBE-B6D3-4728-91A6-C2258E43D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Major General Sir Edward </a:t>
            </a:r>
            <a:r>
              <a:rPr lang="en-US" sz="5400" dirty="0" err="1">
                <a:solidFill>
                  <a:schemeClr val="bg1"/>
                </a:solidFill>
              </a:rPr>
              <a:t>Chaytor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4BDF2E-45AA-4824-BCDD-4215B8B112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" r="1" b="20189"/>
          <a:stretch/>
        </p:blipFill>
        <p:spPr bwMode="auto">
          <a:xfrm>
            <a:off x="6095999" y="10"/>
            <a:ext cx="610565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69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42C1E2-87CC-4A85-8F35-5FB85C7D481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r="-1" b="892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1218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CF92D7-F7CD-4065-AFAA-AE36C27B1CA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078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440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94CEE7B-5DEA-43A5-BD35-4748413E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New Zealand Medical Corps</a:t>
            </a:r>
            <a:endParaRPr lang="en-NZ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DFC209D-92E2-46EA-8AED-212298C5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B3947"/>
                </a:solidFill>
                <a:effectLst/>
                <a:latin typeface="CalibreWeb"/>
              </a:rPr>
              <a:t>Back row: Captain Grant, Captain Simpson, Captain Harvey, Lieutenant Finlayson, Captain Venables; </a:t>
            </a:r>
          </a:p>
          <a:p>
            <a:r>
              <a:rPr lang="en-US" dirty="0">
                <a:solidFill>
                  <a:srgbClr val="0B3947"/>
                </a:solidFill>
                <a:latin typeface="CalibreWeb"/>
              </a:rPr>
              <a:t>F</a:t>
            </a:r>
            <a:r>
              <a:rPr lang="en-US" b="0" i="0" dirty="0">
                <a:solidFill>
                  <a:srgbClr val="0B3947"/>
                </a:solidFill>
                <a:effectLst/>
                <a:latin typeface="CalibreWeb"/>
              </a:rPr>
              <a:t>ront row: Major Guthrie, Lieut.-Colonel Hardie Nell and Major A.A. Martin. </a:t>
            </a:r>
          </a:p>
          <a:p>
            <a:r>
              <a:rPr lang="en-US" b="0" i="0" dirty="0">
                <a:solidFill>
                  <a:srgbClr val="0B3947"/>
                </a:solidFill>
                <a:effectLst/>
                <a:latin typeface="CalibreWeb"/>
              </a:rPr>
              <a:t>The last-named, who was a well-known member of the medical profession in Palmerston North before going overseas, died of wounds during the Battle of the Somme when treating wounded soldiers close to the firing line</a:t>
            </a:r>
            <a:endParaRPr lang="en-N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AC7593-1325-4A9C-8DF4-EB4F49FDBE8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3" t="6205" r="32174" b="24098"/>
          <a:stretch/>
        </p:blipFill>
        <p:spPr bwMode="auto">
          <a:xfrm>
            <a:off x="5720525" y="606449"/>
            <a:ext cx="5783408" cy="526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804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blhic\AppData\Local\Microsoft\Windows\INetCache\Content.MSO\6A10C64B.tmp">
            <a:extLst>
              <a:ext uri="{FF2B5EF4-FFF2-40B4-BE49-F238E27FC236}">
                <a16:creationId xmlns:a16="http://schemas.microsoft.com/office/drawing/2014/main" id="{85365A9C-4E3A-4133-B225-D10C234434E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" r="-1" b="22646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2604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Widescreen</PresentationFormat>
  <Paragraphs>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CalibreWeb</vt:lpstr>
      <vt:lpstr>Calibri</vt:lpstr>
      <vt:lpstr>Calibri Light</vt:lpstr>
      <vt:lpstr>Office Theme</vt:lpstr>
      <vt:lpstr>Military History of Palmerston North</vt:lpstr>
      <vt:lpstr>PowerPoint Presentation</vt:lpstr>
      <vt:lpstr>Manawatu Mounted Rifles C.1900</vt:lpstr>
      <vt:lpstr>Wellington Engineers at Military Tournament c. 1908</vt:lpstr>
      <vt:lpstr>Major General Sir Edward Chaytor</vt:lpstr>
      <vt:lpstr>PowerPoint Presentation</vt:lpstr>
      <vt:lpstr>PowerPoint Presentation</vt:lpstr>
      <vt:lpstr>New Zealand Medical Corps</vt:lpstr>
      <vt:lpstr>PowerPoint Presentation</vt:lpstr>
      <vt:lpstr>PowerPoint Presentation</vt:lpstr>
      <vt:lpstr>Doctors and staff of the NZMC with volunteer nurses and Boy Scouts who assisted caring for patients at the Soldiers’ Club temporary hospital</vt:lpstr>
      <vt:lpstr>PowerPoint Presentation</vt:lpstr>
      <vt:lpstr>PowerPoint Presentation</vt:lpstr>
      <vt:lpstr>Military group at the Showgrounds Mid-1940s.  </vt:lpstr>
      <vt:lpstr>28th (Maori) Battalion</vt:lpstr>
      <vt:lpstr>PowerPoint Presentation</vt:lpstr>
      <vt:lpstr>Million Pound loss in Palmerston North military store, Showgrounds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Military History of Palmerston North</dc:title>
  <dc:creator>BL Hickman</dc:creator>
  <cp:lastModifiedBy>BL Hickman</cp:lastModifiedBy>
  <cp:revision>1</cp:revision>
  <dcterms:created xsi:type="dcterms:W3CDTF">2020-11-11T21:40:19Z</dcterms:created>
  <dcterms:modified xsi:type="dcterms:W3CDTF">2020-11-11T21:43:55Z</dcterms:modified>
</cp:coreProperties>
</file>