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3EB28-AAC1-4B53-9B9F-C42FEFDFF4F2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78A1C-BEEF-4EFF-8F76-4CB534C9E6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980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Hundreds of people from in and around Palmerston North feature in City at the Centre – but who to include, who to exclude – difficult decisions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01089-FEA7-4B47-9174-574507368D81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084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01089-FEA7-4B47-9174-574507368D81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435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39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020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04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600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200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127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72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388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536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21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766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7B21-E151-43AB-83A7-6B94B615DB96}" type="datetimeFigureOut">
              <a:rPr lang="en-NZ" smtClean="0"/>
              <a:t>15/11/2020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1298-6B06-4314-959C-9CCB023A5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481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1968"/>
          </a:xfrm>
        </p:spPr>
        <p:txBody>
          <a:bodyPr/>
          <a:lstStyle/>
          <a:p>
            <a:r>
              <a:rPr lang="en-NZ" b="1" i="1" dirty="0" smtClean="0"/>
              <a:t> City at the Centre</a:t>
            </a:r>
            <a:endParaRPr lang="en-NZ" b="1" i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97624" cy="4351338"/>
          </a:xfrm>
        </p:spPr>
        <p:txBody>
          <a:bodyPr>
            <a:normAutofit/>
          </a:bodyPr>
          <a:lstStyle/>
          <a:p>
            <a:endParaRPr lang="en-NZ" sz="3200" dirty="0" smtClean="0"/>
          </a:p>
          <a:p>
            <a:endParaRPr lang="en-NZ" sz="3200" dirty="0"/>
          </a:p>
          <a:p>
            <a:pPr marL="0" indent="0">
              <a:buNone/>
            </a:pPr>
            <a:r>
              <a:rPr lang="en-NZ" sz="4000" dirty="0" smtClean="0"/>
              <a:t>A City at War?</a:t>
            </a:r>
            <a:endParaRPr lang="en-NZ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1627094"/>
            <a:ext cx="3854824" cy="47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4106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A thematic history, multiple authors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8862"/>
            <a:ext cx="10515600" cy="5028101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1. Stories of a city (naming, how presented itself)</a:t>
            </a:r>
            <a:endParaRPr lang="en-NZ" dirty="0"/>
          </a:p>
          <a:p>
            <a:r>
              <a:rPr lang="en-NZ" dirty="0" smtClean="0"/>
              <a:t>2. Tangata whenua</a:t>
            </a:r>
          </a:p>
          <a:p>
            <a:r>
              <a:rPr lang="en-NZ" dirty="0" smtClean="0"/>
              <a:t>3. An environmental history</a:t>
            </a:r>
          </a:p>
          <a:p>
            <a:r>
              <a:rPr lang="en-NZ" dirty="0" smtClean="0"/>
              <a:t>4. Building the city</a:t>
            </a:r>
          </a:p>
          <a:p>
            <a:r>
              <a:rPr lang="en-NZ" dirty="0" smtClean="0"/>
              <a:t>5. A city at work</a:t>
            </a:r>
          </a:p>
          <a:p>
            <a:r>
              <a:rPr lang="en-NZ" dirty="0" smtClean="0"/>
              <a:t>6. Towards a political biography</a:t>
            </a:r>
          </a:p>
          <a:p>
            <a:r>
              <a:rPr lang="en-NZ" dirty="0" smtClean="0"/>
              <a:t>7. Educating the city</a:t>
            </a:r>
          </a:p>
          <a:p>
            <a:r>
              <a:rPr lang="en-NZ" dirty="0" smtClean="0"/>
              <a:t>8. Sport and Leisure</a:t>
            </a:r>
          </a:p>
          <a:p>
            <a:r>
              <a:rPr lang="en-NZ" dirty="0" smtClean="0"/>
              <a:t>9. An organised city</a:t>
            </a:r>
          </a:p>
          <a:p>
            <a:r>
              <a:rPr lang="en-NZ" dirty="0" smtClean="0"/>
              <a:t>10. Conclusion – chronological overview</a:t>
            </a:r>
          </a:p>
          <a:p>
            <a:r>
              <a:rPr lang="en-NZ" dirty="0" smtClean="0"/>
              <a:t>(Other possibilities!)</a:t>
            </a:r>
          </a:p>
        </p:txBody>
      </p:sp>
    </p:spTree>
    <p:extLst>
      <p:ext uri="{BB962C8B-B14F-4D97-AF65-F5344CB8AC3E}">
        <p14:creationId xmlns:p14="http://schemas.microsoft.com/office/powerpoint/2010/main" val="29448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8592"/>
          </a:xfrm>
        </p:spPr>
        <p:txBody>
          <a:bodyPr>
            <a:normAutofit fontScale="90000"/>
          </a:bodyPr>
          <a:lstStyle/>
          <a:p>
            <a:r>
              <a:rPr lang="en-NZ" sz="3600" b="1" dirty="0" smtClean="0"/>
              <a:t>Wartime tales – threads in current book</a:t>
            </a:r>
            <a:endParaRPr lang="en-N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5007069"/>
          </a:xfrm>
        </p:spPr>
        <p:txBody>
          <a:bodyPr/>
          <a:lstStyle/>
          <a:p>
            <a:r>
              <a:rPr lang="en-NZ" dirty="0" err="1" smtClean="0"/>
              <a:t>Tangata</a:t>
            </a:r>
            <a:r>
              <a:rPr lang="en-NZ" dirty="0" smtClean="0"/>
              <a:t> Whenua – </a:t>
            </a:r>
            <a:r>
              <a:rPr lang="en-NZ" dirty="0" err="1" smtClean="0"/>
              <a:t>Rangitane</a:t>
            </a:r>
            <a:r>
              <a:rPr lang="en-NZ" dirty="0" smtClean="0"/>
              <a:t> battles; </a:t>
            </a:r>
            <a:r>
              <a:rPr lang="en-NZ" dirty="0" err="1" smtClean="0"/>
              <a:t>Rangi</a:t>
            </a:r>
            <a:r>
              <a:rPr lang="en-NZ" dirty="0" smtClean="0"/>
              <a:t> </a:t>
            </a:r>
            <a:r>
              <a:rPr lang="en-NZ" dirty="0" err="1" smtClean="0"/>
              <a:t>Mawhete</a:t>
            </a:r>
            <a:r>
              <a:rPr lang="en-NZ" dirty="0" smtClean="0"/>
              <a:t>, Maori Battalion Hall</a:t>
            </a:r>
          </a:p>
          <a:p>
            <a:r>
              <a:rPr lang="en-NZ" dirty="0" smtClean="0"/>
              <a:t>Environment: Memorial Park</a:t>
            </a:r>
          </a:p>
          <a:p>
            <a:r>
              <a:rPr lang="en-NZ" dirty="0" smtClean="0"/>
              <a:t>Building the city: </a:t>
            </a:r>
            <a:r>
              <a:rPr lang="en-NZ" dirty="0" err="1" smtClean="0"/>
              <a:t>Hokowhitu</a:t>
            </a:r>
            <a:r>
              <a:rPr lang="en-NZ" dirty="0" smtClean="0"/>
              <a:t> transit camp from end of WW2; Linton</a:t>
            </a:r>
          </a:p>
          <a:p>
            <a:r>
              <a:rPr lang="en-NZ" dirty="0" smtClean="0"/>
              <a:t>City at work: importance of public sector employment – Linton Camp, Maori workforce</a:t>
            </a:r>
          </a:p>
          <a:p>
            <a:r>
              <a:rPr lang="en-NZ" dirty="0" smtClean="0"/>
              <a:t>Politics: Mayors in wartime: Nash and </a:t>
            </a:r>
            <a:r>
              <a:rPr lang="en-NZ" dirty="0" err="1" smtClean="0"/>
              <a:t>Mansford</a:t>
            </a:r>
            <a:r>
              <a:rPr lang="en-NZ" dirty="0" smtClean="0"/>
              <a:t> – patriotic activity, WW2 EPS</a:t>
            </a:r>
          </a:p>
          <a:p>
            <a:r>
              <a:rPr lang="en-NZ" dirty="0" smtClean="0"/>
              <a:t>Education: schools commandeered, student protest against Vietnam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341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3781"/>
          </a:xfrm>
        </p:spPr>
        <p:txBody>
          <a:bodyPr>
            <a:normAutofit fontScale="90000"/>
          </a:bodyPr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96788"/>
            <a:ext cx="5181600" cy="4980175"/>
          </a:xfrm>
        </p:spPr>
        <p:txBody>
          <a:bodyPr>
            <a:noAutofit/>
          </a:bodyPr>
          <a:lstStyle/>
          <a:p>
            <a:r>
              <a:rPr lang="en-NZ" sz="3200" dirty="0" smtClean="0"/>
              <a:t>Organisations: Effect of war on membership of organisations, Patriotic societies, assertion of ethnic identity in face of conflict in homeland </a:t>
            </a:r>
            <a:r>
              <a:rPr lang="en-NZ" sz="3200" dirty="0" err="1" smtClean="0"/>
              <a:t>eg</a:t>
            </a:r>
            <a:r>
              <a:rPr lang="en-NZ" sz="3200" dirty="0" smtClean="0"/>
              <a:t> Chinese Association 1937, Home Guard, wartime organisations, Overseas Ladies’ Club.</a:t>
            </a:r>
            <a:endParaRPr lang="en-NZ" sz="3200" dirty="0"/>
          </a:p>
        </p:txBody>
      </p:sp>
      <p:pic>
        <p:nvPicPr>
          <p:cNvPr id="1026" name="Picture 2" descr="Home Guard Anthem - &quot;Guardians of Our Freedom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59" y="1196788"/>
            <a:ext cx="3721282" cy="49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557"/>
          </a:xfrm>
        </p:spPr>
        <p:txBody>
          <a:bodyPr>
            <a:normAutofit/>
          </a:bodyPr>
          <a:lstStyle/>
          <a:p>
            <a:r>
              <a:rPr lang="en-NZ" sz="4000" b="1" dirty="0" smtClean="0"/>
              <a:t>Images in book are part of the story</a:t>
            </a:r>
            <a:endParaRPr lang="en-NZ" sz="4000" b="1" dirty="0"/>
          </a:p>
        </p:txBody>
      </p:sp>
      <p:pic>
        <p:nvPicPr>
          <p:cNvPr id="2050" name="Picture 2" descr="Land Girls march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8" y="1613647"/>
            <a:ext cx="4919382" cy="39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veiling of War Memorial, Memorial Pa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627094"/>
            <a:ext cx="4686300" cy="397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510"/>
          </a:xfrm>
        </p:spPr>
        <p:txBody>
          <a:bodyPr>
            <a:normAutofit fontScale="90000"/>
          </a:bodyPr>
          <a:lstStyle/>
          <a:p>
            <a:r>
              <a:rPr lang="en-NZ" b="1" dirty="0" smtClean="0"/>
              <a:t>Maori Battalion</a:t>
            </a:r>
            <a:endParaRPr lang="en-NZ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7130"/>
            <a:ext cx="5829300" cy="4778084"/>
          </a:xfrm>
        </p:spPr>
      </p:pic>
      <p:pic>
        <p:nvPicPr>
          <p:cNvPr id="3074" name="Picture 2" descr="Memorial, Maori Battalion H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138082"/>
            <a:ext cx="4686300" cy="28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endParaRPr lang="en-NZ"/>
          </a:p>
        </p:txBody>
      </p:sp>
      <p:pic>
        <p:nvPicPr>
          <p:cNvPr id="4098" name="Picture 2" descr="Terrace End School Cade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5" y="1479177"/>
            <a:ext cx="5134535" cy="40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1"/>
            <a:ext cx="5688106" cy="4120132"/>
          </a:xfrm>
        </p:spPr>
      </p:pic>
    </p:spTree>
    <p:extLst>
      <p:ext uri="{BB962C8B-B14F-4D97-AF65-F5344CB8AC3E}">
        <p14:creationId xmlns:p14="http://schemas.microsoft.com/office/powerpoint/2010/main" val="19860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NZ" b="1" dirty="0" smtClean="0"/>
              <a:t>City at War or Military History of the City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5388"/>
            <a:ext cx="5181600" cy="4751575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Home front and civilian activity</a:t>
            </a:r>
          </a:p>
          <a:p>
            <a:r>
              <a:rPr lang="en-NZ" smtClean="0"/>
              <a:t>Patriotism/</a:t>
            </a:r>
            <a:r>
              <a:rPr lang="en-NZ" dirty="0" err="1"/>
              <a:t>x</a:t>
            </a:r>
            <a:r>
              <a:rPr lang="en-NZ" smtClean="0"/>
              <a:t>enophobia</a:t>
            </a:r>
            <a:endParaRPr lang="en-NZ" dirty="0" smtClean="0"/>
          </a:p>
          <a:p>
            <a:r>
              <a:rPr lang="en-NZ" dirty="0" smtClean="0"/>
              <a:t>Pacifism/protest</a:t>
            </a:r>
          </a:p>
          <a:p>
            <a:r>
              <a:rPr lang="en-NZ" dirty="0" smtClean="0"/>
              <a:t>Economic impact/activities</a:t>
            </a:r>
          </a:p>
          <a:p>
            <a:r>
              <a:rPr lang="en-NZ" dirty="0" smtClean="0"/>
              <a:t>Government policies and how played out in PN – </a:t>
            </a:r>
            <a:r>
              <a:rPr lang="en-NZ" dirty="0" err="1" smtClean="0"/>
              <a:t>manpowering</a:t>
            </a:r>
            <a:r>
              <a:rPr lang="en-NZ" dirty="0" smtClean="0"/>
              <a:t>, restrictions, blackouts</a:t>
            </a:r>
          </a:p>
          <a:p>
            <a:r>
              <a:rPr lang="en-NZ" dirty="0" smtClean="0"/>
              <a:t>Longer term - Impact of military bases on economics, employment, demographics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5388"/>
            <a:ext cx="5181600" cy="4751575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Basis from Hickman chronology</a:t>
            </a:r>
          </a:p>
          <a:p>
            <a:r>
              <a:rPr lang="en-NZ" dirty="0" smtClean="0"/>
              <a:t>Early militia/rifle corps</a:t>
            </a:r>
            <a:endParaRPr lang="en-NZ" dirty="0"/>
          </a:p>
          <a:p>
            <a:r>
              <a:rPr lang="en-NZ" dirty="0" smtClean="0"/>
              <a:t>Recruitment/appeal processes in wartime</a:t>
            </a:r>
          </a:p>
          <a:p>
            <a:r>
              <a:rPr lang="en-NZ" dirty="0" smtClean="0"/>
              <a:t>Soldiers, death rates, stories</a:t>
            </a:r>
          </a:p>
          <a:p>
            <a:r>
              <a:rPr lang="en-NZ" dirty="0" smtClean="0"/>
              <a:t>Military training/camps</a:t>
            </a:r>
            <a:endParaRPr lang="en-NZ" dirty="0"/>
          </a:p>
          <a:p>
            <a:r>
              <a:rPr lang="en-NZ" dirty="0" smtClean="0"/>
              <a:t>Defence sector/ ‘Defence city’</a:t>
            </a:r>
          </a:p>
          <a:p>
            <a:r>
              <a:rPr lang="en-NZ" dirty="0" smtClean="0"/>
              <a:t>Inscription upon the landscape</a:t>
            </a:r>
          </a:p>
          <a:p>
            <a:r>
              <a:rPr lang="en-NZ" dirty="0" smtClean="0"/>
              <a:t>Relations of bases with Council and city – positive and negative interactions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8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</TotalTime>
  <Words>320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City at the Centre</vt:lpstr>
      <vt:lpstr>A thematic history, multiple authors</vt:lpstr>
      <vt:lpstr>Wartime tales – threads in current book</vt:lpstr>
      <vt:lpstr>PowerPoint Presentation</vt:lpstr>
      <vt:lpstr>Images in book are part of the story</vt:lpstr>
      <vt:lpstr>Maori Battalion</vt:lpstr>
      <vt:lpstr>PowerPoint Presentation</vt:lpstr>
      <vt:lpstr>City at War or Military History of the City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at the Centre</dc:title>
  <dc:creator>Margaret Tennant</dc:creator>
  <cp:lastModifiedBy>Margaret Tennant</cp:lastModifiedBy>
  <cp:revision>9</cp:revision>
  <dcterms:created xsi:type="dcterms:W3CDTF">2020-11-11T02:06:29Z</dcterms:created>
  <dcterms:modified xsi:type="dcterms:W3CDTF">2020-11-15T00:50:53Z</dcterms:modified>
</cp:coreProperties>
</file>