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74" r:id="rId2"/>
    <p:sldMasterId id="2147483798" r:id="rId3"/>
    <p:sldMasterId id="2147483810" r:id="rId4"/>
    <p:sldMasterId id="2147483822" r:id="rId5"/>
    <p:sldMasterId id="2147483834" r:id="rId6"/>
    <p:sldMasterId id="2147483846" r:id="rId7"/>
    <p:sldMasterId id="2147483858" r:id="rId8"/>
    <p:sldMasterId id="2147483870" r:id="rId9"/>
  </p:sldMasterIdLst>
  <p:notesMasterIdLst>
    <p:notesMasterId r:id="rId52"/>
  </p:notesMasterIdLst>
  <p:sldIdLst>
    <p:sldId id="297" r:id="rId10"/>
    <p:sldId id="275" r:id="rId11"/>
    <p:sldId id="257" r:id="rId12"/>
    <p:sldId id="261" r:id="rId13"/>
    <p:sldId id="258" r:id="rId14"/>
    <p:sldId id="299" r:id="rId15"/>
    <p:sldId id="259" r:id="rId16"/>
    <p:sldId id="260" r:id="rId17"/>
    <p:sldId id="262" r:id="rId18"/>
    <p:sldId id="263"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65" r:id="rId34"/>
    <p:sldId id="273" r:id="rId35"/>
    <p:sldId id="272" r:id="rId36"/>
    <p:sldId id="294" r:id="rId37"/>
    <p:sldId id="274" r:id="rId38"/>
    <p:sldId id="290" r:id="rId39"/>
    <p:sldId id="291" r:id="rId40"/>
    <p:sldId id="292" r:id="rId41"/>
    <p:sldId id="293" r:id="rId42"/>
    <p:sldId id="271" r:id="rId43"/>
    <p:sldId id="270" r:id="rId44"/>
    <p:sldId id="269" r:id="rId45"/>
    <p:sldId id="268" r:id="rId46"/>
    <p:sldId id="267" r:id="rId47"/>
    <p:sldId id="298" r:id="rId48"/>
    <p:sldId id="295" r:id="rId49"/>
    <p:sldId id="266" r:id="rId50"/>
    <p:sldId id="29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showGuides="1">
      <p:cViewPr varScale="1">
        <p:scale>
          <a:sx n="52" d="100"/>
          <a:sy n="52" d="100"/>
        </p:scale>
        <p:origin x="56" y="5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7-11-02T22:44:48.3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10090 12559 0,'-18'0'203,"-17"0"-203,0 0 16,-1 0-16,1 0 16,0 0-1,-1 0-15,1 18 16,18-18-16,-19 0 47,1 0-32,0 0-15,-1 0 16,1 0 0,0 0-16,0 0 15,-1 0 1,1 0-16,17 0 15,1 0 1,-1 0 0,1 0-16,-1 0 31,0 0-15,1 0-1,-1 0 1,-17 0-16,-1 0 15,1 0-15,0 0 16,17 0-16,1 0 16,-1 0-16,0 0 62,1-18-46,-1 18 15,0-18-15,1 18-1,-1 0-15,0 0 16,1 0 0,-1-17-16,1 17 15,-1 0 1,0 0 15,1 0 0,-1 0 16,0 0-31,1-18-1,-1 18-15,0-18 16,1 18 0,17-17-1,-18 17 32,1 0 141,-1 0-157,0 0-15,1 0-1,-1 0 1,0 0-1,1-18-15,-19 18 32,36-18-17,-17 18 1,-1-17 0,0 17-16,1 0 15,-1 0 1,1 0-1,-1-18-15,0 18 16,1-17 0,-1 17-1,0 0-15,1 0 32,-1 0-1,18-18 16,-18 18-47,1 0 15,-1-18 1,1 18 0,-1 0-1,0 0-15,1 0 16,-19-17-16,19 17 15,-1 0-15,0-18 16,1 18 0,17-18-1,-18 18-15,1 0 16,17-17 31,-18 17-32,0-18 17,1 18-1,-1 0 31,0 0 17,18-18-33,-17 18 17,-1 0 453,-17 0-516,-1 0 15,1 18-15,0-18 16,17 0-16,1 18 15,-1-18 1,0 0 0,1 0-1,-1 0 17,0 0-17,1 0 1,-1 0-1,1 0 126,-1 0-110,0 0 1,1 0 46,-1 0-63,18-18 1,-18 18 15,18-18-15,-17 18-1,-1 0 32,18-17-47,-18-1 32,1 0-1,-1 18-16,18-17 1,0-1 0,-17 18-1,-1 0 63,0 0-31,1 0-31,-1 0 31,0-17-32,1 17 501,17-18-500,-18 36 468,-17-18-468,-1 17-1,1-17-15,0 35 16,0-35-16,17 0 16,0 0-16,1 0 15,-1 0 16,0 0 48,1 0-48,-1 0 16,1 0 62,17-17-78,0-1-15,0 1 0,0-1-16,-18 0 31,18 1-16,-18-1-15,18 0 16,-17 1 0,17-1-1,-18 0 1,18 1 0,0-1-1,0 1 1,0-1 15,0 0 0,-18 18 188,18-17-188,-17 17-15,17-18 0,0 0 15,0 1-16,0-1 17,0 0 15,-18 18-32,18-17 1,-18 17-1,1 0 17,17-18 46,0 1-47,0-1-15,-18 0-16,18 1 15,-17-1 1,17 0 0,0 1-1,0-1 16,0 0 1,-18 18-32,18 18 453,0 0-438,-18-1 1,18 1 0,-17-18-16,17 18 47,0-1 15,-18-17 110,0 0-141,18 18-15,-17-18-16,-1 0 15,18 18 1,-18-1 0,1-17 15,-1 0-15,0 0-1,1 0 1,-1 0 15,1 0 16,-1 0-31,0 0 15,1 0 31,-1 0-46,18 18 0,-18-1 15,1-17-16,17 18-15,-18-18 16,0 0 62,18 18-47,0-1 1,-17 1-17,-1-18 1,18 18 0,0-1-16,0 1 31,0 0 0,0-1 0,0 1 47,-17-18-78,17 17 16,-18 1 0,18 0-16,-18-18 15,18 17 1,-17-17 0,17 18 15,0 0 234,0-1-233,0 1-17,0 0-15,0-1 16,0 1 0,0-1 15,0 1 141,17-18-157,1 18 1,0-18 15,-1 0-15,1 0-1,-1 17-15,1-17 32,0 0-32,-1 0 31,-17 18-31,18 0 31,0-18 0,-1 0-15,1 0 0,0 17-1,-1-17 32,1 0 16,-18 18-1,17-18-46,-17 18-1,18-18-15,-18 17 16,18-17-16,-18 18 16,17-18-1,-17 18-15,18-18 32,0 17-1,-1-17 16,-17 18-47,18-18 15,0 0-15,-1 0 16,1 0 0,-18 17-1,18-17 1,-1 0-16,1 0 31,-1 0 0,1 0 1,-18-17 171,0-1-203,-18 18 15,18-17 1,0-1 0,0 0 46,0 1-31,0-1-15,18 18 0,-18-18-16,18 18 62,-18-17-46,17 17-1,-17-18 1,18 18 0,0-18-1,-1 18 1,-17-17-16,18 17 15,-18-18 1,18 18 31,-1 0 0,-17-18 62,-17 18 110,17-17-188,-18 17 0,0 0-15,1 0 0,-1 0-1,0 0 17,1 0-17,17-18-15,-18 18 16,0 0-1,1 0 1,-1 0-16,1 0 16,-1-17-1,0 17 1,1-18-16,-1 18 16,0 0-16,18-18 15,-17 18-15,-1 0 16,0-17 15,1 17 0,-1-18-15,0 18 0,18-18-1,-17 18 1,-1 0 62,1 0 31,-1-17-93,0 17 15,18-18-15,-17 18-16,-1-18 31,36 1 203,-1 17-218,1 0-16,0 0 16,-1-18-1,1 18-15,-1 0 16,1 0 0,0-17-16,-1 17 15,1-18 1,17 18-1,1-18-15,-19 18 16,1 0-16,0-17 16,-1 17-1,1 0 32,-1 0-16,1 0 32,0 0-32,-1 0 0,1 0 1,0 0 46,-1 0-63,1 0 1,0 0 15,-1 0 32,1 0 327,-1 0-358,1 0-17,0 0 1,-1 0 15,1 0-15,-36 0 234,1 0-250,-1 0 15,0 0 1,1 17 15,-1-17-15,18 18-16,-17-18 16,17 18-1,-18-18 1,0 0 15,1 0-15,17 17 31,-18-17-47,0 0 15,1 18 1,-1-1-1,0 1-15,1 0 16,-1-1 0,1-17-1,17 18 1,-18-18-16,0 0 31,1 0-31,-1 18 16,0-1-1,1-17 1,-1 18 0,0-18-16,1 18 15,-1-18 1,0 0 31,1 17-16,-1-17-31,1 0 31,-1 0-31,0 18 32,1-1-17,-1-17 1,18 18-1,-18-18 95,18 18-79,0-1 0,0 1-15,0 0 15,18-1-15,-18 1-1,18 0-15,-1-1 47,1 1-31,0-18-16,-1 0 16,1 0 15,-1 0 0,1 18 47,0-18-62,-18 17-1,17-17 1,1 18-16,0-18 0,-1 17 16,1-17 46,0 0-31,-18 18-15,17-18 0,-17 18-1,18-18-15,0 0 32,-18 17-17,17-17 16,-17 18 48,0 0-48,0-1 47,18-17-78,-18 18 16,17 0-1,1-1 1,-18 1-16,18-1 15,-18 1 1,17 0-16,-17-1 16,18-17-1,-18 18 17,0 0 46,-18-18 250,1 0-313,-1 0 1,0 0 15,1 0 16,-1 0 31,1 0-46,-1 0-17,0 0 16,1 0 1,-1 0 15,0 0-1,1-18-14,-1 18 77,36 0 110,-1 0-204,1 0 1,0 0 0,-1 0-1,1 0-15,0 0 32,-1 0-17,1 0 48,-1 0-63,1 0 15,0 0-15,-1 0 16,1 0 0,0 0 15,-1 0 0,1-18-15,0 18-16,-1-17 15,1 17 1,-18-18-16,17 18 16,1 0-1,0-18-15,-1 18 31,1-17-31,0-1 32,-1 18-32,1 0 15,0 0-15,-1 0 16,1-17 0,-1-1-1,1 18-15,0 0 16,-1-18-16,1 18 15,0 0-15,-18-17 16,17 17 0,1 0 15,0 0 0,-1 0 0,1 0 1,0 0 15,-1 0 15,1 0-46,-36 0 171,1-18-156,-1 18-31,0 0 16,1 0 0,-1 0-16,0 0 15,18-18-15,-17 18 47,-1 0-31,0 0-16,1 0 15,-1 0 1,0-17-16,1 17 31,-1 0-15,1 0 15,-1 0 0,0 0 16,36 0 141,0 0-173,-1 0-15,1 0 16,-1 17 0,1-17-1,0 18-15,-1-18 32,1 18-17,0-18 1,-1 0-1,1 0-15,0 0 16,-1 0-16,1 0 31,0 0-15,-1 0 15,1 0-15,-1 0-1,1 0 1,0 0 0,-1 0-1,-17 17 17,18-17-17,0 0 1,-1 0-1,-17 18 1,18-18-16,0 0 16,-1 0-1,-17 18-15,18-18 16,-1 0-16,1 0 16,0 0-1,-1 0 1,1 0 31,0 17-32,-1-17 17,-17 18-32,18-18 15,0 17 1,-1-17 15,-17 18-15,18-18-1,-18 18-15,17-18 16,1 0 0,0 17-16,-1-17 15,1 0 1,0 0-1,-1 0 1,1 18 0,0-18-16,-1 18 15,1-18 1,-18 17 0,18-17-16,-1 18 15,1-18 16,-1 18-15,1-18 0,0 0 15,-1 0-15,1 0-1,0 0 16,-1 0 1,1 0 15,0 0-32,-1 0 1,1 0-16,-1 0 15,1 0 1,0 0 0,-1 0 15,1 0-15,0 0-1,-1 0-15,1 0 16,0 0-1,-1 0 17,1 0-17,-1 0 1,1 0 15,-36 0 141,1 0-172,-18 17 16,-1-17-1,19 0-15,-19 0 32,1 0-32,0 0 15,17 0 1,1 0-16,-1 0 15,0 0 1,1 0 15,-1 0-15,0 0 0,1 0 15,-1 0-16,-17 0-15,0-17 32,-1-1-32,19 18 15,-1 0 1,0 0-16,1-18 16,-1 18-1,18-17 1,-18 17-1,1-18-15,-1 0 32,0 18-32,1-17 15,-1-1 1,1 18-16,17-18 47,-18 18-32,0 0 64,1-17-48,-1 17-16,0-18 1,1 18 0,17-17-16,-18 17 15,0 0-15,1-18 16,-1 18 0,18-18-16,18 18 187,-1 0-171,1 0-16,0 0 15,-1 0 1,1 0 0,0 0-16,-1 0 31,1 0-31,0 0 31,-1 0 0,1 0-15,17 0-16,0 0 16,1 0-16,-19 0 15,19 0-15,-19 0 16,1 0-16,0 0 15,-1 0-15,1 0 16,-1 0 0,1 0-1,0 0-15,-1 0 16,1 0-16,0 0 16,-1 0-1,1 0 1,0 0-1,-1 0-15,1 0 32,-1 0-32,1 18 15,0-18 1,-1 0 0,1 18-16,0-18 15,-1 0 1,1 0-1,0 0-15,-1 17 16,1-17 0,-1 0-1,1 0 1,0 0 15,-1 0-15,1 0 15,0 0-15,-1 0 31,1 0-47,0 0 31,-1 0-16,1 0-15,0 0 16,-1 0 0,1 0-16,-1 0 15,1 0 1,0 0 0,-1 0 15,1 0-31,0 0 15,-1 0 17,1 0-32,0 0 15,-1 0-15,1 0 16,-1 0 46,1 0 1,0 0-16,-1 0 0,1 18-32,-18-1 1,18-17 0,-18 18 15,17 0 0,1-1 0,0 1-15,-1 0 0,1-18-1,-18 17 1,17-17-16,1 0 62,0 0-30,-1 0-17,1 0 1,0 0-1,-1 0 17,1 0 77,0 18 94,-1 0-187,1-18-1,-18 17 1,18-17 0,-18 18 124,17-18-140,-17 17 32,0 1-1,18-18-16,-1 18 48,1-18-32,0 17 94,-1-17-94,-17 18 157,18-18-188,0 0 47,-1 0-16,1 0 16,0 0-31,-1 0 15,1 0 31,-1 0-30,1 0 46,0 0-47,-1 0 16,1 0-32,0 0 204,-1 0-203,1 0 156,0 0-157,-1 0 17,1 0-1,-1 0 141,1 0-157,0 0 17,-1 0 30,-17-18-46,18 18-1,-18-17 1,18 17 0,-1 0-1,1 0 16,0 0-15,-1-18-16,1 18 16,0 0 15,-1 0 94,1 0-78,-1 0-16,-34 0 266,-1 0-281,1 0-16,-1 0 31,0 18-31,1-18 15,-1 0-15,0 0 16,1 0 15,17-18 204,0 0-204,0 1 0,0-1-15,0 1-1,0-1-15,0 0 32,0 1-32,0-1 15,0 0 1,0 1 15,0-1 0,0 0 1,0 1-17,0-1 1,0 1 31,0-1-32,0 0 17,0 1 218,0-1-188,-18 18 79,0 0-94,1 0-16,-1 0 0,0 0-15,1 0 31,-1 0-16,1 0-15,-1 0-1,0 0 16,1 0-15,-19 0 0,1 0-16,0 18 15,17-18-15,1 0 16,-1 0 0,0 0-16,1 0 62,-1 0-46,0 0 15,1 0 0,-1 0-15,0 0-1,18 17 173,18-17-188,0 18 31,-1-18-15,1 0-16,0 0 15,-1 0 1,1 18 0,0-18-16,-1 0 15,1 0 1,-1 17 0,1-17-1,0 0-15,-1 0 16,1 0-1,0 0 1,-1 0 15,1 0-15,0 0 0,-1 18 15,1-18-16,-1 0 1,1 17 47,0 1-48,-1-18 16,-17 18 32,18-1-47,-18 1-1,18-18 1,-18 18-1,0-1 17,0 1-1,0 0 0,0-1-15,0 1-16,0-1 31,0 1-31,-18 0 16,18-1-1,-18-17 1,18 18 0,-17-18-1,17 18-15,0-1 63,-18-17-48,18 18 1,-18 0 15,1-18-31,-1 17 16,1 1-1,17 0-15,-18-18 16,18 17 0,-18-17-1,18 18 1,-17-18 203,-1 0-157,0 0-15,1 0-16,-1 0-15,0 0 0,1 0-1,-18 0-15,-1 0 16,1 0-1,0 0-15,-1 0 16,1 0 0,0 0 15,0-18-31,-1 18 16,19-17-1,-1 17 1,0 0-16,1-18 15,-1 18-15,0 0 32,1 0-17,-1 0 1,1-18 0,-1 18-16,0 0 15,1 0 32,-1 0-16,0 0-15,1 0 0,-1 0-1,0 0 1,1 0 15,-1 0 47,1 0-47,-1-17 1,0 17-17,1-18 1,-1 18-16,0 0 16,1 0-1,-1 0 1,0-18-16,1 18 15,-1 0 1,1 0 0,-1 0-16,0 0 31,1 0-15,-1-17-1,0 17 1,1-18 15,-1 18-31,0 0 16,1 0-1,-1 0-15,18-18 16,-18 18 0,1-17-1,-1 17 1,1-18-16,-1 18 15,0 0-15,1-18 32,-1 18-32,0-17 15,1 17-15,-1 0 16,18-18-16,-18 18 31,1 0 16,-1 0 0,1 0-31,-1 0-1,0 0 1,36 18 187,0-18-187,-1 17-1,1-17 1,-1 0-1,1 0 1,0 0-16,-1 0 16,1 0-1,0 0 1,-1 0 15,1 0-31,0 0 16,-1 0-16,1 0 15,-1 0 1,1 0 0,0 0-16,-1 18 15,1-18 1,0 0-16,-1 0 16,1 0 15,0 0-31,-1 0 31,1 0-15,0 0-16,-1 0 15,1 0 1,-1 0-16,1 0 16,0 0-16,-1 0 15,1 0 32,0 0-47,-1 0 16,1 0-1,0 0 17,-1 0 14,-17 18 95,-17-18-110,-1 0-15,0 0 0,1 0-1,-1 0-15,0 0 31,1 0-31,-19 17 16,1-17 0,0 0-16,0 0 15,-1 0-15,1 0 16,17 0-16,-17 0 16,0 0-1,0 0 1,-1 0-16,1 0 31,0 0-31,17 0 16,0 0-16,1 0 15,-1 0 17,1 0-1,-1 0-16,0 0-15,1 0 16,-1 0 15,0 0 16,1 0-31,-1 0 15,0 0 0,1 0 16,-1 0-31,1 0-1,-1 0 1,0 0-16,18-17 16,-17 17-1,-1-18 17,0 18-1,1 0 0,-1 0-31,0 0 31,1 0-15,-1 0 0,0 0 30,1 0 1,-1 0-31,1 0 15,-1 0-15,0 0-16,1 0 31,-1 0 16,0 0-16,1 0 0,-1 0-15,0 0-16,1 0 31,-1 0-15,1 0 0,-1 0-1,0 0 1,1 0 15,-1 0-31,0 0 16,1 0-1,-1 0-15,0 0 16,1 0 0,-1 0-16,1 0 15,-1 0 1,0 0 15,1 0 0,-1 0 16,0 0-47,-17 0 16,0 0-1,-18 0-15,0 0 16,-18 0 0,18 0-1,1-18-15,16 18 16,1 0-16,0-35 0,17 35 31,0 0-15,1 0 15,-1 0 0,1 0-15,-1 0 15,0 0-15,1 0 78,34 0 140,1-17-234,0 17 16,-1-18-16,1 18 15,-1-18 1,1 18-1,0 0 1,-1-17-16,1 17 31,0 0-15,-1 0 31,1 0-32,0 0 1,-1 0-16,1 0 16,-1 0 15,1 0-15,0 0-1,-1 0-15,1 0 16,0 0-1,-1 0 32,1 0-31,0 0 0,-18 17-1,17-17-15,-17 18 31,18-18-31,-18 18 32,17-18-17,1 0 48,0 17-48,-1-17 1,1 18-16,0-1 31,-18 1-31,17-18 16,-17 18-16,0-1 31,18-17-31,0 0 16,-1 18 15,1-18-15,-18 18-1,18-18 1,-18 17-16,17-17 16,-17 18-16,18-18 15,-1 18 1,1-1-1,0-17 1,-1 0 0,1 0 15,0 18-31,-1-18 16,1 0-1,0 0 16,-1 0 1,-17 18-17,18-18 1,-1 0-16,1 0 0,17 0 16,1 0-1,-1 17 1,-17-17-1,-1 0-15,1 0 47,-1 0-47,1 0 32,0 0 14,-1 0-14,-17 18-17,18-1 1,0-17 0,-1 0-1,1 18-15,0-18 47,-1 0-16,-17 18-15,18-18 0,0 0 15,-1 0-16,1 0-15,-1 0 16,1 0-16,0 17 31,-1-17-31,1 0 16,0 0-16,-1 0 16,1 0-1,0 0 1,17 0-1,0 0 1,0 0-16,-17 0 31,0 0-31,-1 0 16,1 0 0,0 0-1,-1 0 1,1 0-1,-1 0 1,1 0 15,0 0-15,-1 0-16,1 0 16,0 0-1,-1 0-15,1 0 47,0 0-31,-1 0-1,1 0-15,0 0 16,-1 0 15,1 0 16,-1 0-31,1 0-1,0 0 1,-1 0-16,1 0 16,0 0 15,-1 0-16,1 0 32,0 0-31,-1 0 0,-34-17 187,-1 17-203,0 0 15,-17 0 1,0 0-16,-1 0 31,1 0-31,0 0 0,-18 0 16,0 0-1,-18 0-15,36 0 16,18 0 0,-19 0-16,1 0 15,0 0-15,-1 0 32,1 0-32,0 0 15,0 0 1,-1 0-16,1 0 15,0 0 1,17 0-16,1 0 16,-1 0-1,0 0-15,-17 0 16,0 0 0,-1 0-16,1 0 15,17 0 1,-17 0-16,0 0 15,0 0-15,-1 0 16,1 0-16,0 0 16,0 0-1,-1 0 1,19 0-16,17-18 16,-18 18-16,0 0 46,1 0-14,-1-18-17,0 1 1,1 17 0,17-18-16,-18 18 15,1-17 1,-1 17-1,0 0 1,1 0 15,17-18-31,-18 18 32,18-18-1,-18 18-31,1 0 15,-1-17 1,0 17 0,1 0-16,-1-18 15,0 18 1,1-18 15,-1 18-15,1-17-1,-1 17 1,0 0 0,18-18-1,-17 18 1,-1-18-16,0 1 16,1-1-1,-1 0-15,0 18 31,1-17-15,-1-1 0,1 1-1,-1-1 1,0 0 15,18 1-31,-17 17 0,17-18 16,-18 0-16,18 1 15,-18-1 1,18 0-16,-17 1 16,-1 17-1,0-18 17,18 1-1,0-1-31,-17 0 15,-1 1 1,1-1-16,-1 18 16,0-18-1,1 1 1,17-1-16,-18 0 16,0 1-1,1-1 16,-1 18-31,0-17 16,1-1 15,17 0-31,-18-17 16,0 0 0,1-1-16,-1 19 15,1-1 1,-1 0-1,18 1 17,-18 17-32,18-18 62,0 1-46</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7-11-02T22:45:43.0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6280 11889 0,'-18'0'579,"1"0"-548,-1 0-31,-17-18 15,-1 0-15,19 1 16,-1 17 0,0-18-16,1 18 15,-1-18 1,0 18-16,1 0 16,-1 0-1,1 0-15,-1-17 16,0 17-1,1 0 1,-1 0 0,-17 0-16,-1-18 15,1 18-15,18 0 16,-1 0-16,0 0 16,1-17-1,-1 17-15,0-18 16,1 18-1,-1 0 1,18-18-16,-18 18 16,1-17-1,-1 17 17,1 0-17,-1 0 48,0 0-48,1 0 17,17-18-17,-18 18 1,0 0-1,1 0 1,-1 0 62,0 0-62,1 0-1,-1 0 1,0 0 15,18-18-15,0 1 31,0-1 0,0 0-16,0 1-15,18-1-16,17 0 31,1 1-31,-1-1 15,0 1 1,1-1-16,-1 0 16,-18 1-1,1 17-15,0 0 16,-1 0 15,1 0 16,0 0-31,-1 0-1,1 0-15,0 0 16,-1 0-16,-17-18 16,18 18-1,-1 0 1,1 0 15,0 0 0,-1 0 16,1 0 0,0 0-16,-1 0-31,1 0 16,0 0 0,-1 0-16,1 0 15,-1 0 16,1 0-15,0 0-16,-1 18 16,1-18-1,0 0 1,-18 17-16,17-17 31,1 0-31,0 0 16,-1 0-1,1 0 1,0 0 31,-1 18-31,1-18-1,-1 18-15,1-18 16,0 0-16,-1 0 47,1 0-16,-18 17-15,18-17 15,-18 18 0,17-18-15,1 0 187,-18 17-188,0 1 17,18-18 93,-1 18-110,1-18 1,-1 17-16,1-17 16,0 18-1,-1-18 1,-52 0 390,0 0-390,-53 0 15,-18 0-15,0-18-16,-18 1 15,19-1 1,16 0-1,37-17-15,16 35 16,1-17-16,0-1 16,17 18-16,0-18 15,1 18 1,17-17 0,-18 17-1,18-18 1,-17 18-1,-1 0 142,18-18-142,-18 1 1,1 17 0,-1-18-1,18 0 32,0 1-31,-18-1-1,18 1-15,-17-19 16,17 1 0,0 0-16,0 17 31,0 0-31,0 1 15,0-1 1,0 1 0,0-1 62,-18 18 78,0 0-125,1 0-15,-1 0 0,0 0 30,36 0 251,0 18-281,-1-18 15,1 17-31,0-17 16,17 18-16,-17-18 15,35 17 1,-36 1 0,1-18-16,-1 0 15,1 18-15,0-18 16,-1 0 0,1 0-1,0 0 16,-1 0 32,1 0-32,0 0-15,-36 0 218,0 0-218,1 0-16,-1 0 15,0 0 17,1 0-32,-1 0 15,0 0 1,1 0 0,-1-18-16,-17 18 15,0-18 1,-1 18-16,19 0 15,-1-17 1,0 17-16,1 0 16,-1-18-1,0 18 1,1-17 0,-1 17-1,1 0-15,-1 0 16,0-18-1,1 18 1,-1-18-16,0 18 16,18-17-1,-17 17 1,-1-18-16,18 0 16,-18 18 15,18-17-31,-17 17 0,-1 0 31,1 0-15,-1 0-1,0 0 63,1 0-15,-1 0-32,0 0-31,1 0 16,-1 0-1,0 0-15,1 0 32,-1 0-17,1 0-15,-1 0 16,0 0 0,1 0-1,-1 0 1,0 0-1,1 0 1,-1 0-16,0 0 0,1 0 31,-1 0-15,0 0-16,1 0 16,-1 0-16,1 0 15,17-18 1,-18 18-16,0 0 0,1-18 15,-1 18 1,0 0-16,18-17 16,-17 17-1,-1 0 32,0 0-16,1 0 16,-1 0 16,1 0-1,-1 0-15,0 0-31,-17 0-16,17 0 15,1 0 1,-1 0-16,0 0 16,1 0-1,-1 0 17,1 0-17,-1 0 1,0 0-1,1 0 1,-1 0 0,0 0-1,1 0 1,-1 0 0,0 0-1,1 0 16,-1 0 16,0 0-31,1 17-16,-1-17 16,1 18-16,-1-18 31,0 0-31,1 0 15,-1 0 32,0 0-31,1 0 15,-1 0 16,0 0-31,1 0-1,-1 0 17,1 0-17,-1 0 16,0 0 48,18 18 61,0-1-124,0 1-1,0 0-15,0-1 16,18-17 1578,17 0-1579,0 0 1,1 0-16,-1 0 0,-17 0 16,-1 0-1,1 0-15,0 0 16,-1 0 15,1 0-15,-1 0-1,1 0-15,0 0 16,-1 0 0,1 0-1,0 0 17,-1 0-17,1 0 1,-18 18-16,18-18 15,-1 0 32,-17 18-31,18-18 0,-18 17-1,18-17-15,-1 0 31,-17 18 1,18-18-32,-18 17 15,17-17 1,-17 18 0,18-18-1,-18 18 1,18-18-1,-1 0 1,-17 17 140,-17-17 204,-1 0-345,0 0 17,1 0-17,-18 0-15,-1 0 31,1-17-15,17-1-16,1 18 16,-1 0-16,0 0 15,1-18 1,-1 18 15,0 0-31,1-17 0,-1 17 16,1-18-1,-1 18 1,18-17 0,-18 17-16,18-18 31,-17 18-15,-1 0 15,0 0 47,1 0-62,-1 0-1,0 0-15,1 0 16,-1 0-16,1 0 31,-1 0 0,0 18-15,1-1 0,-1-17-1,0 18 1,1-18-1,-1 17 1,0-17 0,1 0 15,-1 0 0,1 0 0,-1 0-15,0 0 0,1 0-16,-1 18 15,0-18 17,1 0-1,-1 0 0,0 0 0,1 0-15,-1 18 0,0-18 30,1 0-30,-1 0 0,1 0-1,-1 0 17,0 0 30,1 0 32,-1 0 343,0 0-405,1 0-1,-1 0 78,18 17 313,0 1-391,0 0-31,0 17 32,0 0-32,0-17 15,0 17-15,18 0 16,-18-17-1,0 0-15,17-1 16,-17 1 0,0 0 15,0-1 0,18 1 32,-18-1-48,18-17 298,-1 18-298,1-18 48,0 0-47,-1 0-1,1 0 16,-1 0-31,1 0 32,0 0-17,-1 0 1,1 0-16,0 0 16,-1 0-1,1 0-15,-18-18 16,18 18-16,-1 0 15,1-17-15,0 17 16,-1 0 0,1 0 15,-1 0 0,1 0 0,0 0 1,-1 0-32,1 0 15,0 0 1,-1 0 0,1-18-1,0 18 1,-1 0-16,1 0 15,-1 0 1,1 0 0,0-17-1,-1 17-15,1 0 0,0 0 16,-1 0 0,1 0-1,0 0 1,-1 0-16,18 0 15,1 0-15,-1 0 32,-17 0-32,17 0 15,0 0 1,1 0-16,-1 0 16,0 0-1,-17 0-15,-1 0 16,1 0-1,0 0 1,-1 0 0,1 0-16,0 0 15,-1 0 1,1 0 15,-1 0-15,1 0-1,0 0 1,-1 0-16,1 0 16,0 0-1,-1 0 17,1 0-17,0 0 1,-1 0-1,1 0 1,-1 0 0,1 0-1,17 0 1,1 0-16,-1 0 16,0 0-1,-17 0-15,0 0 16,-1 0 15,1 0-15,-1 0-16,1 0 15,0 0 1,-1 0 46,1 0-46,0-18 0,-1 18-16,1-18 15,0 18 1,-18-17-16,17 17 16,1 0-16,-18-18 31,17 18-31,1 0 15,0 0 17,-1 0-17,1 0 1,0 0 0,-1 0-16,1 0 15,0 0-15,-1 0 16,1 0 15,-1 0 0,-17-18 94,-17 18-109,17-17 0,-18-1-1,1 0 32,-1 18 0,-17-17-31,-1 17-16,-17 0 31,1 0-31,16-18 15,-17 18 1,18 0-16,0 0 16,0-17-16,-1 17 15,19 0-15,-19 0 16,19 0 0,-1 0-16,0 0 15,-17 0 1,0 0-1,0 0 1,-1 0 0,1 0-16,0 0 15,-18 0-15,18 0 16,-1 0-16,1 0 16,0 0-1,-1 0-15,19 0 16,-18 0-16,-1 0 31,1 0-15,0 0-16,17 0 15,0 0 1,1 0-16,-1 0 16,36 0 171,-1 0-171,1 0 15,0 0-31,-1 0 16,1 17 15,0-17-16,-1 0 1,1 0-16,0 0 16,-1 0-16,1 0 15,-1 0 17,1 0-17,0 0 16,-18 18-31,17-18 32,-17 17-17,18-17 1,0 0 0,-1 0-1,1 18 1,0-18-1,17 18 1,0-18-16,0 17 16,1-17-16,-1 18 15,-17-18 1,-1 18 0,1-18-16,-1 0 15,1 17 1,0-17-1,-1 0 17,1 0 15,-18 18-32,18-18-15,-18 18 16,17-1-1,1-17 17,0 18-1,-1-18-15,-17 17-1,18-17 1,-18 18-1,18-18 17,-1 0-17,1 18 1,-1-18-16,1 17 16,0 1-1,-1-18 32,1 0-47,0 0 16,-1 18-1,1-1 1,-18 1 0,18 0-16,-1-18 31,1 17-31,-1-17 15,1 18-15,0-18 32,-1 0-17,1 0-15,0 18 16,-1-18-16,1 0 16,-18 17-16,18-17 31,-1 0 16,1 0 0,-1 18-47,1-18 15,0 0 1,-1 17-16,19-17 15,-1 18 17,-17-18-17,-1 18-15,1-18 16,0 0-16,-1 17 31,1-17-15,-1 0-1,1 18 1,0-18 0,-1 18-1,1-18 1,0 17-16,-1 1 16,1-18 15,-18 18-16,18-18 1,-1 0 0,1 17-1,-1 1 17,1-1-17,0-17-15,-1 18 16,1-18-16,0 18 15,-18-1 17,17-17-1,1 0-15,0 18-1,17-18-15,0 18 16,-17-18-16,-1 0 15,1 0 1,-18 17 0,18-17-16,-1 0 15,1 0 17,0 0 202,-1 0-218,1 0 30,0 0-30,-1 0-16,1 0 16,-1 0-1,1 0 1,0 0 0,-1 0 15,1 0-31,0 0 15,-1 0-15,1 0 16,0 0 0,-1 0-16,1 0 31,-1 0 0,1 0 0,-18 18 204,0 0-235,0-1 15,0 1 1,18-1-16,-18 1 47,0 0-31,0-36 374,-18 18-374,0-18-1,1 1 1,-18-18-16,-1-1 16,1 1-1,0 0 1,-1-18-16,-16 18 16,16 17-16,1 0 15,0 1 1,17-1-16,18 0 15,-35 18 1,-1-17-16,1 17 16,0-18-16,0 18 15,-1-18 1,1 1-16,0-1 16,0 1-16,-1-1 15,19 0 1,-1 18-16,0 0 15,1-17 1,-1 17 0,18-18-1,-18 18 32,1-18 0,-1 18-47,-17-17 16,0 17-1,-1-18-15,-17 0 16,0 1 0,-17-1-16,35 0 15,-1 1 1,1-1-16,17 18 15,1-17 1,-1 17 0,1 0 15,-1 0-15,0 0-1,1 0 16,-1 0-15,0 0 0,-17 0-1,17 0-15,1 0 16,-1 0 0,1 0-1,-1 0 48,0 0-1,1 0-46,17 17 15,-18-17 0,0 0 1,1 0-1,-54 0-31,18 0 15,0 0 1,0 0 0,18 0 15,0 0-31,17 0 16,1 0-1,-1 0-15,0 0 31,1 0 1,-1 0-1,0 0-15,1 0-1,-1 0 1,0 0 15,18 18 16,-17-1-16,-1 1-31,1 0 16,-1-1-1,0 1 1,1 0 0,-1-1-1,0-17 1,1 18-16,-1-18 16,18 18 62,18-18 31,-1 0-93,1 17-1,0-17 1,-1 0 0,1 0-16,17 0 15,-17 0 1,-1 0-16,1 0 31,17 0-15,1 0-16,-1 0 15,0 36-15,0-36 16,-17 0 0,0 0-16,-1 0 31,1 0-16,0 0 17,-1 0-1,1 0 0,0 17-15,-1-17-1,1 0 1,-1 0 0,1 0-1,0 0 1,-1 0 0,19 18-1,-1-18-15,0 0 16,1 0-1,-1 0-15,0 0 16,0 0 0,1 0-16,-1 0 15,0 0-15,-17 0 32,-1 0-32,1 0 15,0 0 1,-1 0 15,1 0-31,0 0 31,-1 0-31,1 0 16,0 0-16,-1 0 16,1 0-1,-1 0 1,1 0 15,-18-18 141,-18 18-156,-17 0-16,18 0 15,-19 0 1,1-35-16,0 35 15,-1 0 1,1-18-16,0 18 16,0 0-16,-1 0 15,1 0 1,0 0-16,0 0 16,-1 0-1,1 0 1,0 0 15,17 0-31,-17 0 16,-1 0-1,1 0-15,0 0 16,0 0-16,-1 0 16,1 0-16,0 0 15,0 0 1,-1 0-16,1 36 15,0-36-15,-1 0 16,1 0 0,0 0-16,17 0 15,-17 0-15,0 0 16,-1 0 15,1 0-15,0 0-1,17 0 1,1 0-16,-1 0 16,0 0 15,1 0-15,-1 0-16,0 0 15,1 0-15,-1 0 16,0 0-1,1 0 1,-1 0 0,1 0-16,-1-18 15,0 18-15,18-18 32,-17 18-32,-1 0 31,0 0 0,1 0 16,-1 0 0,0 0-16,18-17-31,-17 17 16,-1-18 15,1 18-31,-1-18 16,0 18-1,1 0 1,17-17 15,-18 17-15,0-18-1,1 18-15,-1-18 16,0 18-16,18-17 0,-17 17 16,-1-18-1,0 18-15,1-18 16,-1 18 15,1 0 0,-1 0 313,0 0-313,1 0 1,-1 0-17,0 0 63,1 0-62,-1 0 46,0 0-46,1 0 0,-1 0 124,1 0 1626,-1 0-1735,0 0 16,1 0 0,-1 0-16,18 18 610,18-18-641,-1 18 31,-17-1 0,18-17 1,0 0 77,-18 18-93,17-18-1,1 18 1,-1-18 15,-17 17-15,18-17-16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7-11-02T22:46:05.8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1817 11342 0,'-17'17'625,"-1"1"-609,0 0-16,1-18 15,17 17 1,-18-17-1,18 18 1,-18-18 15,1 0-15,-1 0 0,0 0-1,1 0 1,-1 0-1,0 0 1,1 0 0,-1 0-1,1 0-15,-1 0 16,0 0-16,1 0 16,-1 0-1,0 0 1,1 0-1,-1 0-15,0 0 47,1 0 0,17-18-31,-18 1-1,18-1 1,0 0 15,-17 18 16,17-17-16,-18 17-15,0 0 15,1 0 16,-1-18 47,0 18-63,18-17-31,-17 17 16,-1 0-1,0 0 1,1 0 0,17-18-1,-18 18-15,1 0 16,-1-18 0,0 18-16,1 0 15,17-17 1,-18 17-16,0 0 15,1 0-15,-1 0 16,18-18-16,-18 18 0,1-18 31,17 1 1,-18 17 139,0 0-30,1 0-110,-1 0-15,1 0 0,-1 0 15,0 0 63,1 0-94,-1 17 15,0 1 1,1-18-1,-1 18-15,18-1 32,-18 1-17,18 0 142,0-1-111,0 1 158,18-18-173,-18 17-16,18-17 1,-1 0 0,1 0 31,0 0-32,-1 18 1,1-18 31,0 0-32,-1 0 32,1 0-16,-1 0-15,1 0 0,0 0 15,-1 0-15,1 0 15,0 0 0,-1 0 32,1 0-32,-18-18-16,18 18 17,-18-17-17,17 17 1,1 0 0,0 0-1,-18-18-15,17 18 16,-17-17 15,18 17-15,-1-18-16,1 18 15,0 0-15,-1-18 32,1 18-32,0 0 46,-1 0-14,1 0-1,0 0-15,-1 0 15,1-17-31,-1 17 47,1 0-16,0 0 0,-1 0-15,1 0-1,0 0 1,-1 0 31,1 0 31,0 0-47,-1 0 1,1 0 358,-1 0-327,1 0-1,0 0-46,-1 0 31,1 0-16,0 0 0,-1 0-31,1 0 31,0 0-15,-1 0 15,1 0-15,0 0 15,-1 0 0,1 0-15,-1 0 0,1 0-16,0 0 15,-1 0 1,1 0 0,0 0 15,-1 0-16,1 0 17,0 0-1,-1 0 16,-17 17 0,0 1-16,18-18-31,-1 18 16,1-1-1,0-17-15,-1 0 16,1 0-16,-18 18 15,18-1 17,-1-17-1,1 18-15,0 0-16,-1-1 15,1 1-15,-1 0 31,1-1-15,0 19 0,-1-19-1,-17 1 1,18-1-16,0-17 47,-18 18-32,0 0 204,17-18-203,1 17 31,0-17-47,17 18 15,0 0 1,0-18-16,1 17 16,-19-17-16,1 18 15,0-18 1,-1 0-1,1 0-15,0 0 16,-1 0 15,1 0-31,-1 18 16,19-18-16,-1 0 31,0 0-15,1 0-1,-19 0 1,1 0-16,-1 0 16,1 0-16,0 0 15,-1 0 1,1 0 0,0 0-1,-1 0 1,1 0-16,0 0 15,-1 0 1,1 0-16,0 0 16,-1 0-1,1 0 17,-1 0-17,1 0 1,0 0-16,17 0 15,0 0 17,1 0-32,16 0 15,-16 0-15,-1 0 16,0 0-16,-17 0 31,0 0-31,-1-18 16,1 18-1,-1 0-15,-17-18 16,36 18-16,34 0 16,-17 0-1,0 0 1,18 0-16,52 36 16,-17-36-1,-35 17 1,-1 1-1,-17 0-15,0-18 16,-18 0 0,1 0-16,-1 0 15,0 0 1,18 0-16,0 0 16,17 0-16,-17 0 15,0 0-15,0 0 16,-18-18-16,1 18 15,-19 0 1,1-18-16,0 18 16,-1 0-1,1 0 17,-18-17 405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7-11-02T22:46:14.3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1059 11183 0,'0'-18'750,"17"-17"-750,1 0 15,-18 17 1,18 1-16,-1-1 16,-17 0-1,0 1 16,0-1 1,0 0 46,0 1-47,0-1 328,0 0-343,-17 18 0,17-17 15,-18 17-15,18-18-1,-18 18 1,1 0 203,-1-17-157,0-1-62,1 18 16,17-18-1,-18 1-15,0 17 16,1-18 0,-1 18-1,18-18-15,-17 18 31,-1 0 32,0-17-1,1 17-46,17-18 0,-18 18-16,0 0 31,1 0 0,17 18 969,0-1-969,0 1-15,0 0 15,0-1 1,0 1 108,0 0-109,0-1 94,0 1-109,0-1 0,0 1-16,0 0 31,0-1-15,0 1-16,0 0 31,0-1 0,0 1 47,0 0-15,0-1-48,0 1 1,0 0 46,0-1-46,0 1 31,0-1-31,0 1-16,-18 0 15,18-1 1,0 1-1,0 0 17,0-1-1,0 1 156,-18-18-187,18 18 16,0-1 0,-17 1-16,-1-1 15,18 1 1,-17 0 0,17-1-1,0 1 1,-18-18-16,18 18 15,0-1 142,0 1-17,0 0-108,-18-18-17,18 17-15,-17 1 16,-1-1 15,0-17 141,18 18-172,-17-18 16,17 18-1,-18-1 1,18 1 15,-18 0 32,1-18-48,-1 0 16,1 17-31,-1-17 16,0 0-16,1 0 31,-1 0-15,18 18-16,-18-18 16,1 0 15,-1 0 47,18 18 188,0-1-235,0 1-16,0 0-15,0-1 47,0 1-15,18-18-32,-18 17 15,17-17 1,1 18-1,0-18 17,-18 18 30,0-1-31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7-11-02T22:50:17.9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21767 5980 0,'-18'35'625,"0"0"-609,1 0-1,-1 1-15,1-19 16,17 1-16,-18 0 31,18-1-15,-18 1-1,18 0-15,-17-1 16,17 1 0,-18-1-16,0 1 15,18 0 1,-17-18-16,17 17 16,-18-17-1,18 18-15,-18 0 31,18-1 94,0 1-93,-17-18-32,17 18 31,-18-18-31,18 17 31,0 1-15,-17-1-1,-1-17 1,18 18 0,-18-18-1,1 18 1,-1-18-16,18 17 31,-18-17-31,1 0 47,-1 0-31,0 0 15,1 0 31,-1 0-15,18-17-47,-18-19 16,-17-16-16,18 16 16,17 1-1,0 17-15,0 1 16,0-1 15,0 0-15,17 18 202,1 0-202,-1 0 0,1 0 15,0 0-15,-1 0 30,1 0-30,0 0 0,-1 0-1,1 0 1,0-17 15,-1 17 16,1 0 0,0-18 0,-1 1-47,1-1 31,-1 18-15,1 0 15,0-18 0,-1 18-15,1-17-1,0 17 1,-18-18 0,17 0 31,1 1-32,0 17-15,-1-18 16,-17 0-1,18 18 1,-18-17 15,17 17 1,-17-18-17,0 1 32,18 17-47,-36 0 406,1 17-406,-1-17 16,18 18 0,-17-1-16,-1 1 31,0-18-16,18 18 1,0-1 15,-17 1 1,17 0-17,0-1-15,-18-17 31,18 18-31,-18 0 0,18-1 16,-17 1 0,17-1-16,0 1 15,-18-18 1,18 18 0,0-1-1,-18-17 1,18 18-1,-17-18 1,17 18 15,0-1 1,-18-17-17,18 18 1,-17 0-1,17-1 1,-18 1 0,18-1-1,-18 1 1,18 0-16,0-1 94,-17-17-63,17 18-15,0 0-1,-18-1 1,18 1-1,0 0 1,-18-18-16,18 17 16,-17-17-1,17 18 1,-18-18 0,18 18-16,0-1 15,-18 1 1,18-1-1,0 1-15,-17 0 16,17-1 0,-18 1-16,18 0 15,-18-18-15,18 17 16,-17 19 0,17-1-16,-18-18 15,18 1-15,-17 0 16,17-1 15,-18 1 16,0 0-47,1-1 16,-1 19-16,0-1 15,1-18 1,-1 1-16,0 0 15,18-1 1,0-34 312,0-1-297,0 0-31,0 1 16,0-1 15,0 1-15,0-1 0,0 0-1,0 1 1,0-19-16,0 1 15,18 0 1,-18 0-16,0 17 16,18 0-1,-18 1 1,17 17-16,-17-18 16,0 0 30,0 1-14,0-1-17,18 0 1,0 18 15,-18-17-31,17-1 16,1 1-16,-18-1 15,18 0 1,-1 1 0,1 17-1,-1-18-15,1 0 16,-18 1 0,18 17-16,-18-18 15,17 18 1,1-18-1,0 18 1,-1 0 15,1 0-31,0 0 63,-1 0-16,1 0-16,0 0 0,-1-17 0,1 17-15,-1-18 0,1 18-1,0 0 1,-1 0 15,1 0-31,-18-18 16,18 18-1,-18-17 1,0-1 15,17 18-31,-17-17 110,-17 17 124,-1 0-218,0 0-1,1 0 1,-1 0-16,0 0 31,1 0 16,-1 0-31,1 0-1,-1 0 17,0 0-17,1 0-15,17 17 16,-18 1-1,0-18-15,1 17 16,-1-17 0,18 18-16,-18-18 15,18 18-15,-17-18 16,-1 0 62,0 0-62,1 17-16,-1-17 15,1 18-15,-1-18 32,0 0-17,1 0 16,-1 0 1,0 0 93,1 0 47,-1 0-141,0 0 0,18 18 172,-17-1-172,17 1-31,-18-18 32,18 18-17,-17-1-15,17 19 32,-18-1-32,0 0 0,18 0 15,-17-17 1,17 0-16,0-1 15,0 1 32,0 0-31,-18-1 0,18 1-16,0-1 31,-18 1-31,1-18 47,17 18-47,-18-18 47,0 0-47,1 0 15,-1 0 16,1 0-15,-1 0-16,18 17 31,-18-17-31,1 18 32,-1 0-1,18-1-16,-18-17 1,18 18-16,-17-18 16,-1 0 15,0 0 0,1 0 0,-1 0 1,18 18-32,0-1 31,-18-17-31,1 0 109,17 18-93,-18-1 15,1 1-15,-1-18 31,0 0-32,18 18 63,0-1-62,-17 1-16,-1 0 16,0-1-16,1 1 15,-1-18 1,18 18 15,-18-18-15,18 17-16,-17-17 31,-1 0 110,1 0-110,17-17 438,0-1-454,17 0-15,-17 1 32,18 17-32,-18-18 15,0 0 16,0 1-31,17 17 16,-17-18-16,0 0 16,18 1-1,0-1-15,-1 1 16,1 17 0,0-18-1,-18 0-15,0 1 16,17-1 15,-17 0-15,18 1 31,0-1-32,-1-17 1,1 17-1,-1 1-15,1-1 32,-18 0-17,18 18-15,-1-17 16,1-1 0,0 0-16,-1 1 15,1-1-15,-18 0 16,18 18-1,-1-17-15,1-1 32,0 1-17,-1-1 1,1 0 15,-1 18-15,-17-17-1,18 17 1,0 0 31,-1 0 0,1 35 47,-18 0-79,18 0-15,-1 1 16,1 34-16,0-17 31,-1-18-15,-17 1-1,18-19-15,-18 1 32,17 0-17,-17-1 1,0 1-1,0 0 17,0-1-17,0 1 204,-17-1-188,-1 1-31,1 0 16,-1-18 0,18 17-16,-18 1 15,1-18 16,-1 18 79,18-1-95,-18 1-15,18 0 32,-17-18-32,17 17 15,-18-17 1,18 18 15,-18 17 16,1 36-31,-1-18 15,1 0-15,17-1-16,-18-16 15,18-1 1,-18-17-16,18-1 15,0 1 1,-17 0-16,17-1 16,0 1 124,-18-1-62,0-17-78,1 0 32,-1 0-17,0 0-15,1 0 32,-1 0-1,0 0-16,1 0 1,-1 0 125,1 0-110,-1 0 0,0 0-31,1 0 16,-1 0-16,0 0 15,1 0 1,-1 0 31,0 0-31,1 0 15,-1 0-16,1 0-15,-1 18 16,0-18 0,1 18-1,-1-18 1,18 17-16,-18-17 16,1 0 15,34 0 219,19-17-235,-1-1 1,0-17-16,0 0 16,1-18-16,-1 17 31,-17 36-15,-1-17-16,1-1 15,0 0 1,-1 1-1,1-1 1,-18 1 0,17 17-16,1-18 0,0 0 15,-1 1 1,1-1 0,0 0 15,-18 1 0,0-1 0,0 0-15,0-17-16,17 0 16,-17 0 15,18 17-31,-18 0 15,18 18 1,-18-17 0,0-1 15,0 0-15,17 1 62,1-1-47,0 0 0,-1 18-15,1-17-16,-1-1 15,1 1-15,0-1 16,-1 0 0,1 1-16,0 17 0,-18-18 15,17 18 17,-34 0 249,-1 0-250,0 0-31,1 0 16,-19 18-16,1-1 31,18-17-31,17 18 16,-18-18-16,0 18 15,1-18-15,-1 17 31,0-17-15,18 18 0,-17-18-16,17 17 0,-18-17 15,0 18 1,1 0-16,-1-1 16,0 1-1,1 0-15,17-1 47,-18-17-47,1 0 16,-1 18 15,0-18-15,1 0 62,17 18-47,-18-1-31,18 1 16,-18 0-1,1-1 1,-1-17-1,0 18 1,1-1-16,-1 1 16,18 0-16,-17-18 31,17 17-31,-18-17 16,0 0-1,18 18 1,-17 0-16,17-1 15,-18 1 1,18 0 0,-18 17-16,1-35 15,17 17 1,-18 1-16,18 0 31,-18-18-31,18 17 16,0 1 124,-17-18-93,17 18 750,-18-1-781,1 36 15,-1-53-15,0 18-16,18-1 15,0 1 1,0 0 31,-17-18-47,17 17 15,-18 1 1,0 0 0,18-1-1,-17 1-15,-1 0 16,18-1 15,-18-17 188,1 18-188,-1-18-31,0 18 16,1-18-1,-1 0 1,18 17-16,-17-17 16,-1 0-1,0 18-15,1-18 16,-1 0 15,18 17-15,-18 1-16,1 0 31,-1-1-31,0 1 16,1 0-1,-1-1-15,1-17 16,17 18-16,-18-18 31,18 18-15,0-1 109,0 1-110,0-1 1,0 1 0,0 0-1,-18-18 95,18 17-110,0 1 15,-17 0 1,-1-1-16,0 1 16,1 0-1,-1-1 1,0 1-1,1-1 1,-1 1 31,1 0 0,-1-18 78,18 17-125,0 1 15,0 0-15,-18-1 32,18 1-32,-17 0 15,17-1 79,0 1-47,0 0-16,0-1-15,0 1-1,17-18 95,1 0-63,0 0-32,-1 0 1,1 0 0,-1 0-1,1 0 1,0 0-1,-1 0 1,1-18 0,17 1-16,1-1 0,-1 0 31,-18 1-31,19-1 16,-1 0-16,0-17 15,1 0-15,-1 17 16,-18 0-1,1 1 1,0-1-16,-1 18 16,-17-17-1,0-1 1,18 0 15,-18 1 0,0-1 32,18 0-1,-1 1-30,-17-1-17,0 0 1,18-17-16,-18 0 16,18-18-1,-1 0-15,1 18 16,0-18-1,-1 18-15,1-1 16,-1 36 0,1-17-16,0-1 15,-1 0 1,-17 1 0,18-1-1,0 0 1,-1 18-16,1-17 31,-18-1-31,18 18 16,-1-17-16,1-1 31,-1 18-31,1-18 16,0 18-1,-1-17-15,1 17 16,0 0 15,-18-18-15,17 18-1,-34 18 126,17-1-141,-36 1 16,19 0-1,-1-1-15,0 1 16,1-18-1,-1 17 1,18 1-16,-17 0 16,-1-1-1,0-17-15,1 18 16,-1-18 0,0 18 15,1-1 63,17 1-79,-18 0-15,18 17 16,-18 0-16,18-17 15,-17-1-15,-1-17 32,18 18-17,-17-18 1,17 18 0,-18-1-1,18 1 1,-35 17-1,-1 1 1,-17-1 0,0 0-1,1 18-15,16-35 16,19-18-16,-1 17 16,0-17-16,1 0 15,-1 18-15,0-18 31,18 18-31,-17-1 47,-1 1-31,1-1-16,-1-17 16,0 18-1,1 0-15,17-1 16,-18 1-1,0 0-15,1-1 16,-1-17 15,0 0-31,18 18 16,-17-18 0,-1 18-1,1-1-15,-1 1 16,0 0-16,1-18 0,17 17 31,-18-17-31,0 18 31,1-18 1,-1 0 30,0 0-46,1 17-1,-1-17 1,0 18-16,1-18 16,-1 0-1,1 0-15,-1 0 16,0 0 15,1 0 16,34-18 234,1-17-265,-18 18-1,18 17 1,-1-18-16,1 0 16,-1 1-16,1 17 15,0-18 1,-18 0 0,17 1-1,1 17 16,-18-18 16,18 18-31,-18-18 0,17 18-1,-17-17 1,0-1 78,0 0-79,18 18-15,-18-17 16,18-18-1,-18 17 1,17 0-16,1 1 16,0-1-16,-1 18 15,-17-18 1,18 18-16,-18-17 31,17 17-15,-17 17 171,0 1-140,0 0-31,-17-1-16,-1 1 31,-17 0-31,0-1 0,-1 1 16,1-1-16,17 1 15,1 0-15,-1-18 32,18 17-17,-18-17 16,1 18-31,-1-18 16,1 18 0,-1-1-1,0-17-15,18 18 16,-17-18 0,-1 0-1,0 0-15,1 0 16,-1 0 15,0 0-15,18 18 234,0-1-219,0 1-15,0 0-1,0-1 16,0 1-31,0-1 375,0 19-359,0 17-16,0 17 16,18-35-1,-18-17 1,0 17-16,18-17 16,-18 0-1,0-1 1,0 1-1,0 0 1,0-1 0,0 1 15,0-1-31,0 1 16,0 0-1,0-1 1,0 1 31,-18-18 62,0 0-78,1 18-31,-1-18 16,1 17-16,-1-17 16,18 18-16,-18-18 15,1 0 1,-1 0-16,0 0 15,1 0 1,-1 0-16,0 0 31,1 0-15,-1 0 0,1 0 30,-1 0-14,0 0 46,1 0-31,-1 18-47,0-18 15,1 0 1,-1 17-16,0-17 0,1 0 31,-1 0-15,0 0-1,-17 0 1,-18 0 15,36 0-15,-1 0-16,0 0 16,1 0 15,-1 0-16,18-35 204,18 0-203,-1-18-1,1-18-15,0 36 16,-1 0 0,1-1-1,0 1 1,-1 0 0,1 17-16,-1 1 15,1-1 1,0 18-16,-18-18 15,17 1-15,1 17 16,0-18 0,-1 18-16,1-18 15,0 18-15,-18-17 32,17 17-32,1 0 15,0 0 16,-1 0-15,1 0 0,-1 0-1,1 0 1,0 0 0,-1 0 30,1 0-30,0 0 0,-1 17-1,1 1 1,0-18 0,-1 18-16,1-18 15,-1 17 1,1-17 31,0 0-47,-1 0 15,19 0 1,-1 0 0,0 0-16,0 0 15,1 0 1,-19 0 15,1 0-31,0 0 16,-1 0-1,1 0 1,0-17 0,-1 17-1,1-18 1,0 18-16,-1 0 15,1 0 1,-1 0 0,1 0-1,0 0-15,-1 0 16,1 0 15,0 0 16,-18 18 172,0-1-219,0 1 31,0 0-31,-18-1 31,18 1-15,-18-18 15,18 17-15,-17-17-16,-1 18 15,0-18 1,1 0 0,-1 18-1,1-18-15,-1 0 16,18 17 0,-18-17-16,1 0 62,-1 0-46,0 18-16,1-18 15,-1 0 1,0 18-16,1-1 16,-19-17-16,1 18 15,-18 0-15,36-18 16,-19 17-1,19-17-15,-1 18 16,0-18 15,1 17 1,-1-17 14,18 18-30,-17 0-16,17-1 16,0 1-1,-18-18-15,18 18 16,-18-18 0,1 0 15,17 17-16,-18-17 1,0 0-16,1 0 16,-1 0-1,0 0 1,1 0-16,-1 0 16,1 0-1,-1 0-15,0 0 47,1 0-31,-1 0-1,0 0 17,1 0-17,-1 0 1,0 0 140,1 0-125,-1 0 1,0 18-17,1-18 1,-1 0 46,1 0-46,-1 0 15,0 0 0,1 0 32,-1 0-32,0 0 32,1 0-32,-1 0 0,0 0-31,1 0 16,-1 0-1,1 0 1,-1 0 0,0 0-16,1 0 15,-1 0 1,0 0 0,1 0 93,-1 0-93,18 18-1,-18-18-15,18 17 16,-17-17-1,17 18-15,-18-18 16,18 18 0,-17-18-1,34 0 282,1-18-297,-1 0 16,19-17-1,-1 17-15,0 1 32,1-19-32,-1 1 15,-18 17-15,1 1 16,0-1 0,-1 1-16,1 17 31,0 0-31,-18-18 15,17 18-15,1 0 32,0 0-1,-1-18 16,-17 1 15,18 17-62,-1 0 32,1-18-32,0 18 15,-1 0 1,1 0-1,0 0 79,-18 18-16,0-1-62,0 1-16,-18 0 16,0-1-1,1 1-15,-1-1 16,0 1-1,1-18-15,17 18 16,-18-18-16,18 17 16,-17-17 15,-1 18-31,0 0 16,1-1-1,-1 1-15,-17 0 31,35-1-31,-18-17 16,0 18-16,1-18 16,-1 18-1,1-1 1,-1-17 15,0 18-15,1-18 15,-1 0-31,-17 0 16,17 0-1,18 17-15,-35-17 0,17 0 32,1 0-17,-1 0 1,0 0 15,1 0 94,-1 36 547,0-1-672,1 0 16,-1-17-16,0-18 15,18 18 1,-17-18-1,-1 17-15,0-17 16,18 18 0,-35-18-1,0 17-15,0-17 16,-1 18 0,19-18-1,-1 18-15,0-18 16,1 0-1,-1 0 17,1 0 15,-1 0-32,0 0 16,1 0-15,17 17-16,-18-17 16,0 0 15,1 0 172,-1 0-172,0 0-15,18 18 0,-17-18-16,-1 0 31,1 0-16,-1 0 79,0 0-78,1 0-1,34 0 267,1 0-267,-18-18 17,18 18-17,-18-17 1,17 17-1,1 0 32,-1 0 16,1-18-48,0 0 17,-1 1-17,1 17-15,0 0 16,-1 0 0,1-18-16,0 18 31,-18-17-16,17 17 1,1 0 15,-1 0 1,1-18-17,0 18 1,-1-18-1,1 1 17,0 17-32,-1 0 15,1 0 1,0 0-16,-1-18 16,1 18 62,-18-18-63,17 18 1,-17-17 15,18-1-15,0 0-1,-1 1 17,1 17 15,0 0 31,-1 0-63,-17-18 1,18 18 0,0 0-16,-1-17 15,19-1 1,-1 0-16,-18 1 15,1-1 1,0 0-16,-1 18 31,1-17 1,0 17-17,-1 0 16,1 0 1,0 0-32,-1 0 0,1-18 15,-1 18 17,1 0-17,0 0 16,-1 0 1,-34 0 140,-1 0-157,0 0 1,-17 0-1,18 0 1,-1 0-16,0 0 16,1 0 15,-1 0 16,0 18-32,1-18 1,17 17 0,-18-17-16,18 18 31,-18-18-31,18 18 31,-17-18-31,17 17 16,-18 1-1,1-18-15,-19 18 16,1-1 0,0 1-1,-1-1-15,1 1 16,17 0 0,1-18 15,-1 0-31,1 0 0,-1 17 47,0-17 0,1 18-47,-1 0 0,-17-1 15,-1 1-15,1 0 16,18-18-1,-1 17-15,18 1 32,-18-18-1,1 0-15,-1 0 15,0 17 0,1-17-31,-1 18 16,0 0-1,1-18-15,-1 17 32,1-17-17,-1 0 16,0 0-15,18 18 0,-17 0-1,-1-18 1,0 0 0,1 0-16,-1 17 31,18 1-16,-18-18-15,1 0 32,-1 0-1,0 0-15,1 18 140,-1-1-156,18 1 15,-17-1-15,-1-17 16,0 18 0,1 0-16,-1-1 15,0 1-15,18 0 16,-17-1 0,-1-17-1,0 18 32,1 0-47,-1-1 16,1 1-1,17 17-15,-18-35 16,0 18 0,1-1-16,17 1 15,-18-18 1,18 18-16,-18-18 0,1 0 47,17 17 62,0-34 204,0-1-298,0-17-15,17-18 16,19 0-16,-19-18 15,1 36-15,0 17 16,-1 18 0,1-17-16,-18-1 31,17 1-15,1-1-1,0 18-15,-1-18 16,1 18-1,-18-17 1,18 17 0,-1 0 31,1 0-32,-18-18 1,18 18-16,-18-18 15,17 18 1,1-17-16,-1-1 16,1 18-1,0-18-15,-1 18 16,1 0 0,0 0 15,-18-17-31,17-1 47,1 18-47,0-17 15,-1 17 1,19-18-16,-1 0 16,0 1 15,0-1-31,1 0 15,-1 1-15,0-1 32,0 0-32,-17 1 15,0-1-15,-1 1 16,-17-1-16,18 18 31,0 0-31,-1-18 47,1 1 0,0 17-47,-1-18 16,-17 0-1,18 1-15,-1 17 16,1-18-1,0 18 1,-1 0 0,1 0 15,-18 18 172,-18-1-187,1 1-1,-1 0 1,0-1 0,-17 1-1,0 0-15,0-1 16,-1 1-1,1-1-15,17-17 16,-17 18 0,0 0-16,35-1 15,-18 1-15,1 0 16,-1-1-16,0 1 16,-17 17-1,0 0-15,0 1 16,-1-19-1,1 1-15,0 0 16,-1-1-16,1 1 16,17-18-16,1 18 15,-1-18 1,1 0-16,17 17 16,-18-17-16,0 18 62,1-18-31,-1 0-31,0 17 16,1 1-16,-19 0 16,36-1-1,-17 1-15,-1-18 16,1 18-16,-1-18 15,0 0 1,1 0 15,17 17 16,-18 1-31,0 0-16,1-1 15,-1 1 1,18 0 0,-18-18-16,18 17 31,-17-17-15,17 18-1,0-1 673,-18 19-673,1-1-15,-1 0 16,0 1 0,1-1-1,-1 0-15,0-17 16,18-1-16,-17-17 15,17 18-15,-18-18 16,18 18-16,-18-18 31,1 0 1,-1 0-1,0 0 47,18 17-78,-17-17 16,-1 18 15,1-18-31,-1 18 15,18-1 17,-18-17-17,1 0 1,-1 0 46,0 0 126,1 0-141,-1 0-16,18-17 188,0-1-204,18 0-15,-1 18 16,1-17-16,-18-1 16,18 18-16,-18-18 15,17 18 1,-17-17 0,0-1 15,18 18-16,-18-18-15,18 18 16,-1 0 0,-17-17-1,18 17 1,-1-18 15,-17 1-15,18 17 62,-18-18-78,18 0 16,-1-17-1,19 0 1,-19-1-1,1 1 1,0 18-16,-1 17 31,-17-18-31,18 18 16,-18-18 0,18 18-1,-18-17 1,0-1-1,17 18 64,-17-18-33,18 18-46,-1-17 32,1 17-1,0 0 0,-36 0 94,0 0-125,1 17 16,-1 1 15,1-18 0,-1 18 1,0-18-32,1 0 15,-1 17-15,0 1 31,1-18-31,-1 0 16,0 0-16,18 18 16,-17-18-1,-1 17 1,18 1 78,0-1-79,0 1 17,18 0-17,-1-1-15,1 1 16,0 0-16,-1-1 15,1 1 1,0-18 0,-1 0-1,1 18 1,0-1-16,-1-17 16,-17 18-1,18-18-15,-18 17 16,17-17-16,-17 18 31,18-18-31,0 0 47,-1 0 0,1 0-16,0 0 0,-1 0-15,1 0 0,0 0 30,-1 0-30,1 0 15,-1 0-15,-17-18 0,18 18-1,-18-17 1,18 17-16,-1 0 31,-17-18-15,18 18-16,-18-17 15,18 17 1,-18-18-16,17 0 16,1 1-1,-18-1 1,18 0-1,-1 1 1,1 17-16,-18-18 31,17 18-31,1-18 16,0 1 0,-1-1-1,19 1 1,-1-1-1,0-17 1,1-1 0,-19 19-16,1-1 15,-1 0-15,1 18 16,0 0 15,-18-17 0,17 17-31,-17-18 16,18 18 0,-18-18-16,18 18 15,-18-17 1,17 17 15,-17-18-31,18 1 31,0 17-15,-1 0 0,1 0-1,-1-18 1,1 18 0,-18-18-16,18 18 31,-18-17-16,17 17 1,1 0-16,0-18 31,-1 18-31,1 0 16,-18-18 0,18 18-1,-1 0-15,1-17 0,-1 17 16,1 0-1,0 0-15,-1 0 47,1 0-15,0 0-17,-1 0 16,1 0-15,0 0-16,-1 0 47,1 0-16,0 0-15,-1 0 15,1 0-15,-1 0 15,1 0-15,0 0-1,-1 0-15,1-18 16,0 18-1,-1-18 1,1 18 0,-18-17-1,18 17-15,-1 0 16,1-18 15,-1 18-15,-17-17-16,18 17 15,0-18 1,-1 18-16,1 0 16,0 0-16,-1 0 15,-17-18 1,18 18 46,0 0-30,-1-17-17,1 17 1,-18-18 0,17 18-1,1 0 1,-18-18 31,18 18-47,-18-17 15,17 17 1,1 0 0,-18-18-1,18 18 1,-18-18-1,17 18 1,-17-17 15,0-1-15,18 18 0,-18-17 15,0-1-16,18 18-15,-1-18 16,1 1-16,-18-1 0,18 0 16,-1 1 15,-17-1 0,-17 18 125,-1 0-140,0 0 47,1 18-63,17-1 15,-18 1 1,0 17-1,-17 1-15,17-1 16,1-18 0,-1 1-1,0 0 1,1-1 0,-1 1-16,1 0 15,17-1 16,-18 1-15,-17 17-16,-1 0 16,19-35-16,-1 18 31,0 0-31,1-1 31,-1-17 0,18 18-31,-17-18 63,-1 0-32,0 0-15,1 0-16,-1 0 15,0 0 1,1 0 0,-1 0-1,18-18 17,-18 18-32,18-17 125,0-1-110,18 18 1,0 0-1,-1-18-15,36 1 16,-53-1 0,36 1-1,-1-1 1,0 0-16,0 1 16,1-1-1,17-17-15,-18-1 31,0-16-31,0 34 16,-17 18 15,0-18-31,-18 1 16,17 17 0,1-18-1,0 0 1,-1 18 15,1-17-31,0 17 16,-1-18-1,1 18 1,-1 0 0,1-18-1,0 1-15,-1-1 16,-17 0-1,0 1-15,18-1 16,0 18 15,-36 0 94,0 0-93,-17 0-17,0 0 1,17 0-1,1 0-15,-1 0 16,0 18 0,1-1-16,-36 1 31,17 17-31,-17 18 16,-35 0-1,0 0 1,35-18-16,-35 1 15,0 17-15,35-18 16,0 0 0,0 18-16,0-18 15,-17 1 17,17-1-32,0 18 15,-18-18-15,18 0 16,0-17-16,18 0 15,17-1-15,1 1 16,-1-18 0,18 18-16,-17-18 15,-1 17-15,0-17 16,18 18 0,-17 0-1,-1-1 1,-17 1-1,-18-1 17,-18 1-32,36 0 15,0-1-15,-1 1 16,1 0-16,17-1 16,18 1-16,-17-18 15,-1 18 1,1-18-16,-1 17 15,0-17-15,1 0 16,17 18 15,-18-18-31,0 0 32,18 17-1,-17 1-16,-1 0 1,0 17-16,1 0 16,-1 1 31,1-1-47,-1-18 0,18 1 15,-18-18-15,18 18 31,0-1 1,-17-17-32,17 18 15,-18 0-15,0-1 16,1 1-16,-1-18 16,0 18-1,18-1-15,-17 1 16,-1 0-1,0-18 17,18 17-32,-17-17 15,17 18 1,-18-18 0,1 0 62,-1 0-47,0 0-15,1 17-1,-1-17 1,0 18-1,-17 0 1,17-18-16,1 0 16,-1 17-1,1-17-15,-1 0 16,18 18 0,-18-18-16,-17 18 0,17-18 15,1 17 1,-1-17-16,0 0 15,1 0 32,-1 0-31,1 0 31,17 18-32,-18 0 17,0-1-32,1 1 15,17-1 1,-18 1-16,0 0 31,1-1-15,-1 1-1,0-18 1,1 18 0,-1-1 31,0-17-16,-17 18-31,0 0 15,0-1-15,-1 1 16,19-18-16,-1 17 16,0-17-1,1 0 1,17 18 0,-18 0-16,1-1 15,-1 1 1,0 0-16,1-18 15,-1 17-15,18 1 16,-18 0 0,1-1-1,-1 1 17,0-18-17,1 0 1,-1 0-1,1 18 17,-1-18-32,0 0 15,1 0 1,-1 0 0,0 0 30,1 0-30,-1 0-16,0 0 16,1 0-1,-1 0-15,0 17 32,1-17-32,-1 0 31,1 18-31,-1-18 15,0 0-15,1 17 47,-1-17-31,18 18 0,-18-18-16,1 18 15,-1-18-15,0 17 16,1-17 31,-1 0-32,18-17 188,18-19-203,-1 1 16,1 0 0,0 0-1,-1-1-15,1 1 16,0 0 0,-1 17-16,1 0 15,-18 1 1,0-1-1,0 1-15,18 17 16,-18-18 15,0 0 1,17 18 202,-17-17-234,18 17 16,-18-18-1,17 0-15,1 1 16,-18-1-1,18 0 17,-1 18-1,-17-17-31,18 17 16,0-18 15,-1 1-16,1 17 1,-18-18-16,18 18 16,-1 0-16,1-18 15,0 18 1,-18-17 0,17 17-16,1-18 46,-18 0-30,17 1 0,19-1 15,-1 0-31,-17 18 16,-1-17-16,1-1 15,0 1 1,-1 17-1,-17-18 1,18 18-16,-1 0 16,-17-18-1,18 18-15,0-17 16,-1 17 0,19-36-16,-1 1 15,0-18 1,0 18-16,1 0 15,-1-1-15,0 1 16,-17 0-16,0 17 16,-1 0-1,1 1-15,0-1 16,-1 18 0,-17-17 15,0-1-31,18 0 31,-1 1-15,1-1-16,0 0 15,-1 1 1,-17-1 0,18 18-16,-18-18 15,18 18 63,-1 0-46,-17-17-32,18 17 15,0-18-15,-1 18 16,1 0-16,-18-17 15,17 17 1,1 0-16,0 0 16,-1 0-1,1 0 1,-18-18 0,18 18-16,-1 0 93,1 0-30,0-18-63,-1 18 15,1-17 1,-1 17-16,1-18 31,0 18-31,-1 0 32,1 0-17,0 0 32,-1 0 156,1 0-156,0 0-31,-18 18-1,17-18 1,1 0 15,0 0 63,-1 0-32,-17 17-46,18-17 0,-1 0 15,1 0 16,-18 18 15,-18 0 1,1-1-63,-1 1 31,18-1-31,-17 1 0,-1 0 16,0-18-1,-17 17-15,-18 1 16,18 35 0,-1-35-16,1-1 15,0 1 1,0-1-16,-1 1 15,-17 0-15,36-1 16,-1-17 0,1 0-1,-1 0 1,0 0-16,1 18 16,-1 0-1,0-1-15,1 1 16,-19 0-1,1 17-15,0 0 16,0 0-16,-1 1 16,1-1 15,17-17-31,1-1 16,17 1-16,-18-18 15,18 18 1,-18-18-16,1 17 15,-1 1 1,-17-1 0,0 36-1,-18-17-15,17-1 16,1 0-16,18-17 16,-1-1-1,0-17 16,18 18-15,-17-18 0,-1 18-1,0-18-15,1 17 16,-1 1 0,18 0-16,-18-1 15,1-17 1,-1 18-16,1 0 0,-1-18 15,18 17 1,-18-17-16,1 0 47,-1 0-31,0 0-1,1 0 16,-1 0 32,0 0 109,-17 18 453,-18-18-610,18 17 1,-18 1-16,35-18 16,-35 18-16,36-1 31,-1-17-31,1 0 16,-1 0-1,0 0 16,18 18-15,-17 0 31,-1-18-47,0 17 16,1 1-16,-1 0 15,0-18 1,18 17-16,-17 1 31,-1-18 0,1 0 94,-1 0-93,0 18-32,-17-18 15,0 17-15,-1 1 16,1-1-1,0 1-15,0 0 16,-1-18-16,1 17 16,0-17-1,-1 18-15,1 0 16,0-1 0,0 1-1,17-18-15,0 18 16,1-18-1,-1 17 1,0-17 0,1 0-1,-1 0 1,1 0 15,-1 0 32,0 0-48,1 0 17,-1 0-1,0 0 0,1 0 0,-1 0 16,0 0-16,1 0 1,-1 0-17,0 0 32,18-17 188,0-1-235,0-17 15,18-1 1,0 1-16,-1 17 31,1 1-31,-18-1 16,18 18-1,-18-17-15,17-1 32,-17 0-1,18 18 16,-18-17-32,18-1 32,-1 18-31,1 0 15,0 0 16,-1 0 15,1 0-15,-1 0-15,1 0-32,0 0 15,-1 0 1,19 0-16,-1 0 15,0 0 1,-17 0-16,17 0 16,-17 0-16,-1 0 15,1 0-15,0 0 32,-1-18-17,1 18 1,0 0-16,-1-17 15,18-1 1,1 0-16,-1 1 16,-17-1-1,-1 0-15,1 1 16,-18-1 0,18 18-1,-1 0-15,-17-17 16,18 17-1,0 0 17,-1 0-17,1 0 1,-1-18-16,1 18 16,0 0-1,-1-18-15,1 18 16,0-17-1,-18-1 32,17 18-47,1-18 32,0 18-32,-1 0 15,1-17 1,-1 17-1,1 0 1,0 0-16,-1-18 16,1 18 15,0 0 0,-1-18 0,1 18-15,0 0 0,-1 0-1,1 0 1,-1 0-16,1 0 47,0 0-32,-1 0 1,1 0 0,0 0 31,-1 0-16,-17 18 141,0 0-141,0-1-15,0 1-1,0 0 32,0-1-16,0 1-31,0 0 16,-17-1 15,-1 1-31,0-1 16,-17 19-1,17-19-15,18 1 16,-17-18 0,-1 18 15,1-1-15,-1 1 30,0-18-30,18 18 15,-17-18-31,17 17 32,-18-17-17,0 0 1,1 18-1,-1-18 1,0 18-16,1-1 16,17 1-16,-18-1 15,1 1-15,-1-18 16,0 18 0,1-1-16,-1 1 15,18 0 1,-18-1 15,1 1 0,-1-18 16,0 0-47,1 0 0,-1 18 16,18-1-16,-17 1 15,-1-1 1,0 1-16,1 0 16,-1-18-16,0 17 15,1 1 1,-1-18-16,0 18 16,1-18-1,-1 17-15,0 1 31,1-18-31,-1 0 16,1 18-16,-1-18 31,0 0-31,1 0 47,-1 0-16,0 0-15,1 17 15,-1-17-31,0 0 16,18 18-16,-35-18 16,0 17-1,0-17-15,17 18 31,0-18-31,1 18 16,-1-18-16,0 0 31,1 0-31,-1 0 16,1 0 0,-1 0-16,0 0 15,1 17 1,-1-17-16,0 0 15,1 0 1,-1 18-16,0-18 16,1 0-1,-1 0 1,0 18 0,1-18 15,-1 0 0,18 17 16,-17 1 31,17 0-62,0-1-16,-18 1 31,0 17-31,18-17 31,-17-1 0,-1 1-15,18 0 15,-18-18-15,1 17 109,17 1-125,-18 0 16,0-1-1,1 1 1,-1 0-1,1-18 1,-1 17 15,18 1-15,-18-18 15,1 17-15,-19 1-16,1 0 15,17-18 1,1 17-16,-1-17 0,18 18 16,-35-18-1,17 18-15,1-18 16,-1 0 0,0 0-16,1 0 15,-1 0 32,0 0-31,1 0-1,-1 0 17,0 0-17,1 0 16,140-53 79,107-35-95,-266 88 17,19 17-17,-1-17-15,0 0 0,1 0 32,17 18 327,-18-1-172,-17-17-171,0 0-16,-1 0 16,19 0-1,-1 0-15,0 0 32,1 0 14,-1 0-46,0 0 16,1 0-16,-1 0 16,1 0 15,17-17 235,0-18-251,0-1 1,0-17-1,0 0-15,17 18 16,-17 0-16,18 17 16,-18 1-16,0-1 15,17 18-15,-17-18 16,0 1 15,18 17 157,0 0-173,-1 0 17,1 0 14,0 0-46,-1-18 16,1 0 0,17 18-1,-17-17-15,0-1 0,-1 0 32,1 18-17,-1-17 1,1 17-16,0 0 15,-1-18 17,1 1-1,17-1-15,1 0-16,-1 18 31,0-17-31,0-1 15,1 0-15,-19 1 16,1-1 0,0 0-1,-1 18-15,1 0 16,-1 0-16,-17-17 16,18 17 15,-18-18 156,0 1-140,0-1-16,-18 18-31,1-18 32,-1 18-32,1-17 15,-1 17-15,0 0 16,18-18-16,-17 0 16,-1 18-1,0-17-15,1-1 16,-1 18-1,18-18-15,-18 18 16,18-17 0,-17 17 15,-1 0 0,1 0 94,-1-18-109,0 18 15,1 0 0,-1 0 79,0 0-79,1 0-15,-1 0-16,0 18 15,18-1 1,-35 1-16,18-18 15,-1 18-15,0-18 0,18 17 16,-17-17 0,-1 0-1,18 18 32,-18-18-47,1 0 16,-1 0-1,0 18-15,1-1 16,-1 1-16,18 0 16,-18-1-1,1 1-15,-1-18 32,1 0-32,17 17 15,-18-17-15,0 0 31,18 18 1,-17-18-17,-1 18-15,0-18 16,1 17-16,-1-17 16,0 18-1,1 0 1,-1-18-1,1 0 32,-1 0-15,0 0-1,1 17-16,-1 1 1,0-18-16,1 18 16,-1-18-1,0 0 17,1 0 14,17 17-14,-18-17-32,1 0 15,-1 18-15,0-1 16,-17-17 0,0 18-16,-1-18 15,1 18-15,17-18 31,1 0-31,-1 0 16,1 0 15,-1 0-15,0 0 31,1 0 547,-19 0-579,1 0-15,0 0 16,17 0-16,1 0 15,-1 0 17,0 0-17,1 0 17,-1 0-32,0 0 31,1 0-31,-1 0 31,0 0-15,1 0-16,-1 0 15,1 0 1,-1 0 0,0 0 218,1 0-172,-1 0 876,18 17-938,-18-17 16,1 18-1,-1-18-15,18 18 16,-18-18-1,1 17-15,-1-17 16,0 18 0,1-18-1,-1 0 1,1 0 62,-1 18-47,0-18-15,1 0 0,-1 0-16,18 17 15,-18-17 1,1 18-16,-1-18 15,18 18 1,-18-18-16,1 0 47,-1 0-31,1 0 46,-1 0-46,0 0-1,1 0 1,-1 0 0,0 0 15,1 0 0,-1 0 0,0 0-31,1 0 16,-1 0 0,1 0-16,-1 0 46,0 0-30,1 0 15,-1 0 1,0 17-17,1-17 1,-1 0 31,0 0-16,1 0-15,-1 0-1,0 0 173,1 0-157,17-17 0,0-1-15,0 0-1,-18 18 142,1-17-110,-1-1-16,0 0 0,1 18 63,-1-17 46,0 17-124,18-18 0,-17 18-16,17-18 15,-18 18 1,0 0-16,1 0 16,17-17-1,17 17 891,1 0-890,0 0 47,-1 0-32,1 0 0,0 0 16,-1 0-16,1 0-15,0 0-1,-1 0-15,1 0 32,-1 0-32,1 0 0,0 0 31,-1 0-15,1 0 15,0 0 63,-1 0-79,1 0 1,0 0-1,-1 0 17,1 0-17,0 0 126,-1 0-110,1 0-15,-1 0-1,1 0 17,0 0-1,-1 0 47,1 0-62,0 0-1,-1 0 17,1 0-1,0 0-16,-18 17 485,0 1-171,0 0-298,0-1 63,0 1 109,-18 0-188,0-18-15,1 17 16,-1 1-16,-17 0 16,-1-1-1,1 1-15,0-1 16,0 1-16,17 0 15,0-1 1,1 1 15,-1-18-31,0 18 32,1-18-17,-1 0 1,0 0 109,1 17-94,-1-17-15,18 18-1,-17-18 1,-1 0-16,0 0 31,1 0 0,-1 0 1,0 0-17,1 0 17,-1 0-1,0 0 0,1 0 16,-1 0-31,1 0 15,-1 0 0,18-18 94,18 1-109,-1-1-1,1 0-15,-18 1 47,17-1-31,-17 0 15,18 18 16,-18-17-31,0-1 30,0 1-14,18 17-17,-18-18-15,17 0 32,-17 1-1,18 17 47,-18 17 359,0 1-421,0 0-16,-18-1 16,1 1-1,-1-18 17,0 17-1,18 1 0,-17 0 47,17-1-62,-18 1-1,18 0-15,-17-18 16,-1 0 0,18 17-1,-18-17 1,1 18 62,-1 0-31,0-18-47,18 17 16,-17-17-1,17 18-15,-18-18 16,18 17-1,-18-17 1,1 0 15,-1 18 47,1 0-62,-1-1 0,0 1-16,1 0 15,17-1 1,-18-17-16,0 18 31,1-18-15,-1 0 15,0 0 0,18 18 1,-17-18-32,17 17 31,-18-17-16,0 18 1,1-18 0,-1 0-1,1 0 1,-1 0 15,18 17 282,0 1-282,0 0-15,0-1-1,0 1 16,0 0 1,0-1 77,0 1 94,0 0-187,0-1-1,0 1 79,0 0 109,0-1-203,0-34 297,18-1-266,17 0-31,0 1 16,0-1-16,-17 0 31,0 18-31,-1 0 16,1-17-16,-18-1 31,18 18-15,-1 0-1,1 0 1,0 0 0,-1 0 15,1 0 31,-1 0-46,1 0 0,0 0-1,-1 0 17,1 0-17,-18-18 1,18 1 15,-1 17-31,1-18 16,0 0-16,-1 1 15,1 17 1,-18-18 0,17 18-16,1-17 46,0 17-30,-18-18 0,17 18-1,1 0-15,0-18 0,-1 18 47,1 0-16,0 0 1,-1 0 30,-34 0 79,-1 0-126,0 0-15,1 0 16,-19 0 0,1 0-16,17 0 15,1 0-15,-1 0 32,1 0-32,-1 0 31,0 0-16,1 18 1,-1-18 0,0 0-16,-17 18 15,0-1-15,0-17 16,-1 18 0,19-18-16,17 17 15,-18-17 1,0 0-1,1 0 17,-1 0-1,36 0 235,17 0-251,0 0-15,1 0 16,-1 0-1,0 0-15,-17 0 16,-1 0-16,1 0 16,0 0-1,-1 0-15,1 0 16,0 0-16,-18-17 16,17 17-1,1 0-15,-1-18 16,1 18-16,0 0 15,-1-17 1,1 17 15,-18-18-31,18 18 16,-1-18 0,1 18-1,0 0 16,-1-17-31,1 17 32,-1 0-1,1 0 0,0 0-31,-1-18 16,1 0-1,0 18-15,-1-17 16,1 17 0,0-18-16,-1 18 15,-17-18 17,18 18-32,0 0 15,-1 0 1,1 0-16,-1 0 15,1 0 1,0-17 0,-1 17-1,1 0-15,0-18 0,-1 18 16,1 0 0,0 0 15,-1 0 0,1-17-31,-1 17 0,1 0 16,0-18-1,-1 18 1,1 0 0,0 0 30,-1 0-30,1 0 0,0 0 15,-1 0-31,1 0 16,-1 0-1,1 0-15,0 0 0,-1 0 31,1 0 1,0 0-17,-1 0 32,1 0-31,0 0 15,-1 0 0,1 0-15,0 0 0,-1 0-1,1 0-15,-1 0 16,1 0-1,0 0 17,-1 0-32,1 0 15,0 0 1,-1 0 0,1 0-1,0 0 1,-1 0-16,1 0 15,-1 0-15,1 0 16,0 0 31,-1 0-31,1 0-1,0 0 1,-1 0-16,1 0 31,0 0-31,-1 0 16,1 0-1,-1 0-15,1 0 32,0 0-17,-1 0-15,1 0 31,0 0-31,-1 0 16,1 0 0,0 0-1,-1 0-15,1 0 16,0 0-16,-1 0 16,1 0-1,-1 0 1,1 0-1,0 0-15,-1 0 32,1 0-32,0 0 15,-1 0 1,1 0 0,0 0-1,-1 0 1,1 0-1,-1 0 17,1 0-17,0 0-15,-1 0 16,1 0 0,0 0-1,-1 0 32,1 0-31,0 0-1,-1 0 17,1 0-32,-1 0 15,1 18-15,17-18 16,1 0-16,-19 17 15,1-17 1,0 0-16,-1 18 16,1-18-1,0 0-15,-1 0 16,1 0 0,-1 0 15,-52 0 188,-18 0-219,-35 0 15,0 0-15,0 0 16,17 0-16,1 0 15,34 0-15,1 0 16,17 0 0,1 0-16,-1 0 15,0 0-15,1 0 32,-1 0-17,1 0 1,-1 0 15,0 0-15,1 0-16,-1 0 15,0 0-15,1 0 16,-19 0 0,1 0-1,0 0-15,0 0 16,-1 0-1,1 0-15,0 0 32,-1 0-32,1 0 15,0 0 1,0 17 0,17-17-16,0 0 15,1 0 1,-1 0-16,0 0 15,18 18-15,-17-18 16,-1 0-16,1 18 16,-1-18-1,0 0-15,1 17 16,-19 1 0,1-18 15,17 18-31,-17-18 15,0 17-15,17-17 16,1 0 0,17 18-16,-18-18 31,0 0-15,1 0-1,-1 0 1,0 0-1,1 0 1,17 18 0,-18-18-16,0 0 15,1 0-15,-1 0 16,1 0-16,-1 0 16,0 0-1,1 0 1,-1 0-1,0 0 17,1 0-17,-1 17 17,0 1-1,1-18-31,-1 17 15,1-17-15,-1 18 16,18 0 15,-18-18-15,1 17 15,-1-17 0,0 0-31,1 0 16,-1 18 0,-17 0-1,-1-18 1,1 17-16,0-17 16,17 18-16,1-18 15,-1 0-15,-17 0 16,17 0-1,0 0 1,1 18-16,-1-18 16,1 0-1,-1 0-15,0 0 16,1 0 0,-1 0-16,0 0 15,1 0 1,-1 0-16,0 0 31,1 0-15,-1 0-16,1 0 15,-1 0 1,0 0-16,1 0 47,-1 0-32,0 0 1,1 0 0,-1 0 15,0 0 16,1 0-32,-1 0 1,0 0-16,1 0 16,-1 0-1,1 0 1,-1 0 0,0 0 15,1 0-16,17-18 1,-18 18-16,0-18 16,1 18 46,17-17 204,0-1-251,0 0 1,0 1 0,0-1-16,0 0 15,17 1 1,1-1 0,0 1-16,-18-1 15,17 0 1,-17 1-16,18 17 31,0-18 16,-18 0-31,17 1-1,1-1 16,-1 18-15,-17-18-16,18 18 16,-18-17-16,18 17 15,-1 0 1,1 0 46,-18-18-46,18 18 0,-18-17-16,17 17 15,1-18 1,0 0-16,-18 1 16,17-1 15,1 18-31,0 0 0,-1 0 15,1-18 1,-1 18-16,-17-17 31,18 17-15,-18-18 0,0 0 30,0 1 111,18-1-110,-1 1-32,-17-1 1,18 0-16,-18 1 31,18-1-15,-1 0-1,-17 1-15,0-1 16,0 0 0,18 18-1,-18-17 1,18 17 62,-18-18-47,17 18-15,1 0 46,-1 0-30,1 0 30,0 0 47,-1 0-77,1 0-1,0 0-15,-1 0-16,1 0 15,0 0 1,-1 0-1,1 0-15,-1 0 16,1 0 0,0 0-16,-1 18 15,1-18 1,0 0 0,-1 0-16,1 0 15,0 0 1,-1 0-1,1 0 1,0 0-16,-1 17 16,1-17 15,-1 0-15,1 0-16,0 0 15,-1 0-15,1 18 31,0-18-15,-1 0 0,1 0-1,0 0-15,-1 0 16,1 0-16,-1 0 16,1 18-1,0-18 1,17 0-1,0 17 1,1-17-16,-19 0 16,1 0-1,-1 0 1,1 0 0,0 0-1,-1 0 1,1 0 15,0 0-15,-1 0 15,1 0-31,0 0 16,-1 0-16,1 0 15,0 0 1,-1 0-1,1 0 1,-1 18 0,1-18-1,0 0 1,-1 0 0,1 0 15,0 0-16,-1 0-15,1 0 16,0 0-16,-1 0 31,1 0-31,-1 0 16,1 0 0,0 0-16,-1 0 15,1 0 1,0 0-1,-1 0 1,1 0 0,0 0-16,-1 0 15,1 0 1,-1 0-16,1 0 16,0 0-1,-1 0-15,1 0 16,0 0-1,-1 0-15,1 0 32,-18-18-32,18 18 15,-1 0 1,1 0 0,-18-17-16,18 17 15,-1 0 16,1 0-15,-1 0 31,1 0-31,0-18-16,-1 0 31,1 18-31,0-17 15,-1 17 1,1 0-16,0 0 16,-18-18-1,17 18-15,1 0 32,-18-18-32,17 18 15,1 0 1,0-17-16,-1 17 31,1-18-15,0 18-16,-1 0 15,1-17 1,0 17-16,-1 0 31,-17-18-15,18 18-16,-1 0 15,1 0-15,0 0 16,-1 0 0,1 0-1,0 0-15,-1 0 16,1 0 0,0 0-16,-1-18 15,1 18 16,0 0-31,-1 0 16,1 0 31,-1 0-31,-17-17 15,18 17-16,0 0 1,17-18 0,18 18-16,17-18 15,-17 1 17,0 17-17,0-18 1,-18 18-16,1 0 31,-1-18-15,0 18-1,1-17 1,-1 17-16,0-18 16,-17 18-1,-1 0-15,1-17 16,0 17-1,-18-18 79,0 0-47,-18 1-31,0 17-1,1-18 1,-1 18 0,1 0-1,17-18-15,-18 18 16,-17 0-1,-1-17-15,1 17 32,0 0-32,-18 0 15,18 0 17,-1 0-17,19 0 1,-1 0-16,0 0 31,1 0-15,-1 0 15,0 0-15,1 0-1,-1 0 1,1 0-1,-1 0 1,0 0 0,1 0-1,-1 0 1,0 0 0,-17 0 30,0 17-46,-36 1 16,36 17-16,0-17 16,-1-18-16,19 0 15,-1 18 1,0-18 0,18 17-16,-17-17 15,-1 18 1,1-18-1,-1 17-15,0 1 32,1-18 15,-19 18-47,1-1 15,-18 1 1,-17 0 15,-1-1-31,1 1 16,17 0-1,17-18 1,1 17 0,0-17-1,17 0 1,0 0-1,1 0 1,-1 0 0,1 0 15,-19 0-31,1 0 31,17 0-31,-17 0 16,17 0-1,1 0 1,-1 0-16,1 0 16,-1 0-1,0 0 17,1 0-1,-1 18-16,0-18 1,1 0 0,-1 17-1,0-17 17,1 0-32,-1 0 15,1 0-15,-1 18 16,0-18 15,18 18 188,0-1-125,18 1-63,17-18-16,0 0 1,1 18-16,17-18 16,0 0-1,17 17 1,-17-17 0,0 0-1,0 0 1,0 0-1,17 0 1,-17 0-16,0 0 0,0 0 16,0 0 15,18 0-15,-19 0-16,37-17 15,-19 17 1,18-18-1,-17 18 1,17 0 0,-35-18-1,0 18 17,0-17-17,17 17-15,-17-18 16,0 18-16,-17-18 31,-1 18-31,-18 0 16,1-17-1,0 17 1,-1 0 0,19 0-1,34-18 1,-17 1-1,0-19 1,-18 19-16,1 17 31,-19 0-15,1 0-16,0 0 16,-1-18 15,1 0-16,17-17 1,0 0 0,-17 0-1,0-1-15,-1 19 16,1-1-16,0 0 16,-18 1-16,17 17 31,-17-18-31,18 18 31,-1 0 16,-17-18 0,18 18-32,0-17-15,-1 17 16,1 0 0,-18-18-1,18 18 1,-18-17-16,17-1 0,-17 0 16,18 18-1,0-17 1,-1-19-1,19 1-15,-1-36 16,-18 36-16,1 0 16,0 17-1,-1 18 1,-17-17 15,18 17-31,-18-18 31,18 18-15,-18-18-16,17 1 0,-17-1 16,18 0-16,-18 1 31,0-1-15,18 18-1,-18-17 1,17 17-16,-17-18 47,18 18-32,-18-18-15,17 18 47,1 0 16,0 0-32,-1-17 94,1 17-109,0 0 15,-1 0 0,1 0-15,-18-18-1,18 18 1,-18-18 0,17 18-1,1-17 16,-1 17-31,1-18 16,0 18 0,-1-18-1,1 18-15,0-17 47,-1 17-16,1 0 1,0 0-17,-18-18 17,17 18-17,1-17 1,0 17 15,-18-18-31,17 18 31,1-18 1,-1 18-17,-17-17 1,18 17 15,0 0-31,-1 0 16,1-18-1,0 18 1,-1-18-16,1 1 31,0 17-15,-1 0-1,-17-18 17,18 18-32,-18-18 15,17 18 17,1-17-1,0 17 31,-18-18-46,17 18-16,1-18 31,0 18-15,-1-17 15,1-1 16,0 18-31,-1-17-16,1 17 31,-18-18-16,17 18 1,1 0-16,0 0 188,-1 0-173,1 0 16,0-18-15,17 18 0,0 0-16</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7-11-02T22:51:07.150"/>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25136 5944 0,'-36'0'594,"1"0"-594,0 0 15,17 0 1,1 0 15,-1 0-15,0 0 31,1 0 15,-1 0 32,18 18-63,-18-18-15,18 18-1,-17-18 1,-1 17-16,1-17 16,-1 18-1,0-18-15,1 0 16,-1 0-1,0 0 1,1 18-16,-1-18 16,0 0 15,18 17-15,-17-17-1,-1 0 16,18 18-31,-17-18 16,-1 0 0,0 0 15,1 0-15,17 17 30,-18-17-30,0 0 15,1 0-15,-1 0 0,0 0-16,1 18 15,-1-18 1,0 0 15,1 0-31,-1 0 16,1 0 15,-1 0 31,0 0-46,1 0 0,-1 0-1,0 0 17,1 0-17,-1 0 79,0 0-63,1 0-15,-1 0-1,1 0 17,-1 0-17,0 0 32,36-18 328,0 18-359,-1 0 15,1 0 16,-1-17 0,1 17-16,-18-18-15,18 18-1,-1-17-15,1 17 16,0 0 0,-1 0-16,1 0 15,-18-18-15,18 0 31,-1 18 1,1 0-1,-1 0-15,1-17-16,0-1 31,-1 18-31,1-18 15,0 18-15,-1-17 16,1 17 0,0 0 31,-1 0-32,1 0 1,0 0-1,-1 0 17,1 0-17,-1 0 95,1 0-17,-36 0 189,1 0-282,-1 0 15,1 0 1,-1 0-16,0 0 16,1 0-1,-1 0 1,0 0 15,1 0-15,-1 0-1,0 0 1,1 0 0,-1 0-1,0 0 1,1 0-16,-1 0 15,1 0 1,-1 0 78,0 0-79,1 0 17,-1 0-1,0 0-15,1 0-1,-1 0 32,0 0-31,1 0-1,-1 0 1,1 0 0,-1 0 15,0 0 0,1 0-15,-1 0-1,0 0 17,1 0-17,-1 0 1,0 17 15,1-17-15,-1 18-16,1-18 15,-1 0 1,0 0 15,1 0 16,-1 0-16,0 0-15,1 0 0,-1 0 30,0 0-14,18 18-1,-17-18-15,-1 17-1,0-17 1,1 0-16,-1 18 31,1-18-15,-1 0 15,0 0-15,1 0 15,-1 18-16,0-18 1,18 17-16,-17-17 16,-1 18-1,0-18-15,1 17 16,-1-17 0,1 0-1,17 18 1,-18-18-16,0 0 15,1 0 1,-1 0-16,0 0 16,1 18-1,-1-18 1,0 0-16,1 0 0,-1 0 16,1 0-1,-1 0-15,0 0 31,1 0 1,-1 0-1,0 0-15,1 0-16,17 17 15,-18-17 1,0 0-1,1 0 1,-1 0 0,0 0-1,1 0 1,-1 0 0,1 0-16,-1 0 15,0 0 1,1 0-16,-1 0 0,0 0 47,1 0-32,-1 0 17,0 0-1,1 0 0,-1 0-15,1 0-1,-1 0 1,0 0-16,1 0 16,-1 0-1,0 0-15,1 0 47,-1 0-16,0 0 1,1 0-1,-1 0 0,1 0-15,-1 0 15,18-17-15,-18 17-1,1 0 1,17-18-16,-18 18 15,0 0 1,1 0 31,-1 0-16,0 0-15,1 0-1,-1 0 17,0 0-1,18-18-15,-17 18 15,-1 0-16,1-17 1,-1 17 15,0 0-15,1 0 15,17-18 0,-18 18-15,0 0 0,18-17-1,-17 17-15,-1 0 32,0 0-17,18-18 1,-17 18-16,-1 0 109,18-18-15,-17 18-94,17-17 31,-18-1 0,18 0-15,-18 18 0,18-17-1,-17 17-15,-1 0 32,18-18-1,-18 18 47,1 0-47,-1 0 16,0 0 0,1 0-16,-1 0 47,18-18-62,-17 18-16,-1 0 31,0 0-15,18-17-1,-17 17 142,-1 0-64,0 0 48,18-18-110,-17 18 126,-1 0 30,0 0-171,1 0 15,17 18 1141,0-1-969,0 1-62,17 0-95,-17-1-30,0 1 0,0 0 15,0-1 141,0 1-125,0 0 218,0-1-233,0 1-32,0-1 15,0 1 1,0 0-16,0-1 31,0 1 0,0 0 251,-17-1-267,17 1 16,-18 0-31,18-1 32,0 1-17,-18-1 17,18 1-17,0 0 16,0-1 251,-17-17-267,-1 18 17,18 0-17,0-1-15,0 1 16,0 0-16,0-1 15,0 1 32,0-1 125,0 1 250,0 0-375,-17-1 15,-1 1 17,18 0 14,-18-18-61,1 0 249,-1 0-250,0 0 32,1 0-17,34 0 767,1 0-766,0 0-32,-1 0 32,1 0-15,0 0-1,-1 0-16,1 0 17,-1 0-17,1 0 32,0 0-16,-1 0 16,1 0-15,0 0-17,-1 0 32,1 0 0,0-18-31,-1 18-1,1 0-15,0 0 16,-1 0-16,1 0 15,-1 0 17,1 0-32,0 0 15,-1 0 1,1 0 15,0 0 0,-1 0 1,1 0-1,0 0 47,-1 0-47,1 0 1,-1 0-17,1 0 1,0 0-1,-1 0 1,1 0-16,0 0 31,-1 0 1,1 0-1,0-18-16,-1 18 17,-17-17-17,18 17 1,-1 0 31,1 0-32,0 0 1,-1-18 0,1 18-16,0-18 15,-1 18 1,1-17 0,0 17-16,-1 0 31,1 0-16,0 0 79,-18-18 156,-18 18-234,0-17-1,1 17-15,-1 0 16,0-18-16,1 18 31,-1-18-31,0 18 16,1 0-16,-1 0 16,0 0 15,1 0-16,-1 0-15,1 0 16,-1 0 0,0 0-16,1 0 15,-1-17 1,0 17 0,18-18-1,-17 18-15,-1 0 31,0 0 16,1 0-15,-1 0-1,1 0-31,-1 0 15,-17 0 17,-1 0-32,1 0 15,0 0-15,17 0 16,1 0 0,-1 0-1,0 0-15,1 0 16,-1 0-1,0 0 1,1 0 0,-1 0 15,0 0-15,1 0 15,17-18 125,0 1-140,17-1 15,1 0-15,0 1-1,-1-1-15,1 1 31,0-1-31,17 0 16,-17 1 0,-1-1-16,1 0 15,-1 18 1,1 0 0,0 0-1,-18-17-15,17 17 16,1 0-1,0 0 32,-1 0 78,1 0-62,0 0-63,-1 0 15,1-18-15,-1 18 16,-17-18 0,18 18-16,17-17 31,1 17-31,-19-18 16,1 18-1,0 0-15,-18-17 16,17 17-1,1 0 17,-1 0-1,-17-18-15,18 18-16,0 0 15,-1 0 1,1 0-1,0-18-15,-1 18 16,1 0-16,0-17 16,-1 17-1,1 0 48,0 0-32,-1-18-15,1 18 15,-1 0-31,1 0 16,0 0 30,-1 0-14,1 0 30,0 0-31,-1 0-15,1 0 0,0 0-1,-1 0-15,1 0 16,-1 0 0,1 0-16,0 0 15,-1-18 16,1 18 1,0 0-17,-18-17 1,17 17-16,-17-18 16,18 18 15,0 0-16,-1-18-15,1 18 16,-1 0 0,-17-17-1,18 17-15,0 0 16,-18-18 0,17 18-1,-17-18 1,18 18-16,0 0 15,-1 0 1,1 0 15,0 0 1,-1 0 30,1 0-46,0 0-16,-1 0 15,1 0 1,-1 0 0,1 0 30,0 0-46,-1 0 32,1 0-17,0 0 1,-1 0 15,1 0 32,0 0-32,-1 0-15,1 0 46,-1 0-15,1 0-31,0 0-1,-1 0 1,1 0-16,0 0 15,-1 0 1,1 0 0,0 0-16,-1 0 15,1 0-15,-1 0 16,1 0 0,0 0-1,-1 0 1,1 0-1,0 0-15,-1 0 16,1-17-16,0 17 31,-1 0-31,1 0 16,0 0-16,-1 0 16,1 0-1,-1 0 1,1 0-1,0 0-15,-1 0 16,1 0 0,0 0-16,-1 0 31,1 0-31,0 0 16,-1 0-16,1 0 15,17 0 1,0 0-1,1 0-15,-1 0 16,0 0-16,0 0 16,1 0 15,-1 0-31,0 0 16,1 0-16,-1 0 15,-17 0 1,-1 0-1,1 0-15,-1 0 16,1 0 0,0 0 15,-1 0-31,1 0 16,0 0-1,-1 0-15,1 0 16,0 0 15,-1 0-15,1 0-1,-1 0 17,1 0-17,0 0 1,-1-18 15,1 18 0,0 0-15,-1 0 0,1 0-1,0-17 1,-1 17-1,1 0 1,-1 0-16,1 0 16,0 0-1,-1 0 1,1 0 46,0 0 32,-1 0-47,1 0-31,0 0 15,-1 0 16,1 0-32,0 0 1,-1 0 15,1 0-15,-1 0 15,-17 17 0,0 1 1,0-1-32,0 1 31,0 17-31,0 1 16,0-1-1,0 0-15,0-17 31,0 0-31,0-1 16,0 1 15,-17-1 1,17 1-17,-18-18 1,1 0 15,17 18-15,-18-18-1,18 17 1,-18-17 0,18 18-1,0 0 79,-17-18-78,17 17-1,0 1 16,-18-18-31,0 0 16,1 0 0,-1 18-16,0-1 31,1-17-31,17 18 16,0-1-1,-18-17 1,0 18 15,1-18 94,-1 18-94,1-18 1,17 17 61,0 1-77,0 0 0,-18-18-1,18 17 1,-18-17 93,1 0-62,17 18-31,-18-18-1,0 18 1,1-18 0,-1 0 46,0 0-46,1 0 15,17 17-15,-18-17-1,18 18 1,-17-18-16,-1 0 31,0 0 47,1 17-62,-1-17-1,0 0-15,1 18 16,-1-18 0,18 18-16,-18-18 15,1 0-15,-1 0 16,1 0 0,-1 0-1,0 0 16,18 17 32,-17-17-32,17 18-31,-18-18 16,0 18-16,1-18 31,-1 17-31,0 1 31,1-18-31,-1 18 16,0-18-16,1 0 16,-1 0-1,1 0 1,-1 0 15,0 0 0,1 17 1,-1-17-1,0 0-16,1 0 17,-1 0-1,0 0 16,1 0-32,-1 0 1,1 0 0,-1 0 31,0 0-32,1 0 1,-1 0 15,0 0-15,1 0 15,-1 0 0,0 0-15,1 0 15,-1 0-15,1 0 15,-1 0 0,0 0 0,1 0-15,-1 0-16,0 0 16,1 0-16,-1 0 31,0 0-31,1 0 16,-1 0-16,0 0 15,1 0 1,-18 0-1,-1 18-15,1-18 16,17 0 0,1 0-16,-1 0 15,0 0-15,1 0 16,-1 0 15,1 0 16,-1 0-31,0 0-1,1 0-15,-1 18 32,0-18-32,1 0 15,-1 0 1,0 0-16,1 0 15,-1 0 1,1 0-16,-1 0 16,0 0-1,1 0-15,-19 0 16,19 0 15,-1 0-31,0 0 16,1 0-1,-1 0-15,0 0 16,1 0 0,-18 17-1,-1-17-15,1 0 16,0 0-16,17 0 16,0 0-16,1 0 15,-1 0 1,1 0-1,-1 0-15,0 0 16,1 0 0,-1 0-1,0 0 32,1 0-31,-1 0 15,0 0-31,1 0 0,-1 0 16,1 0-1,-1 0 1,0 0 0,1 0-1,-1 0 1,0 0-1,1 0 1,-1-17 0,-17 17-16,-1 0 15,19 0 1,-1 0-16,1-18 31,-1 18-15,0 0-1,1-18-15,-1 18 32,36 0 171,-1 0-188,1 0-15,0 0 16,-1 0-16,18 0 16,1 0-16,-1-17 15,0 17 1,1 0-16,-1-18 16,0 18-1,0-18-15,1 18 16,-1-17-16,0 17 15,1-18-15,-1 0 47,0 18-47,0-17 16,1 17-16,-19-18 31,1 18-31,0 0 16,-18-18-16,17 18 31,1 0-15,-1 0 15,1 0 0,0 0 0,-1-17-15,1 17 0,0-18-1,-1 18 1,1 0-16,0-17 16,-1 17-1,1 0 1,0 0-1,-1 0 1,1-18-16,-1 18 16,1 0-16,-18-18 15,18 18 1,-1-17-16,1 17 16,0-18-16,-1 18 15,-17-18 1,18 18-16,0-17 15,-1 17-15,1 0 16,-1-18-16,1 18 16,-18-18-1,18 18-15,-1-17 16,1 17 15,0-18-15,-1 18-1,1 0 17,-18-17-32,18-1 31,-1 18-15,1 0 15,-18-18-31,17 18 15,1 0 17,0 0-1,-1-17 16,1 17-47,0 0 15,-1 0 1,1-18-16,0 18 16,-1-18-1,1 18-15,0 0 16,-1 0 0,1-17-16,-1 17 15,1 0 1,0 0-16,-1 0 15,1 0 1,0 0-16,-18-18 16,17 18-1,1 0-15,0-18 16,-1 18 15,1 0-31,-1 0 0,1 0 31,0 0-31,-1 0 16,1 0 0,0 0-16,-1 0 15,1 0 1,0 0 0,-1 0-16,1 0 15,-1 0 1,1 0-16,0 18 31,-1-18-31,1 0 31,0 18-31,-18-1 32,17-17-32,-17 18 31,18-18-31,-18 18 15,0-1 17,18-17-17,-1 0 1,1 0 0,-18 18-1,18-18-15,-1 18 16,-17-1 15,18-17-15,-1 18-1,1-1 1,0-17 15,-18 18-15,17-18-16,1 0 31,-36 0 157,1 0-173,-1 0 16,0 0-31,1 0 16,-18 0 0,-1 0-16,1 0 15,17 0 1,1 0-16,-1 0 16,0 0-1,1 0 16,-1 0-15,0 0-16,1 0 16,-1 0-1,1 0 1,-1 0-16,0 0 16,1 0-1,-1 0-15,0 0 16,1 0 31,-1 0-16,18 18-31,-18-18 16,1 0-16,-1 17 31,1-17-16,-1 0 1,0 0-16,1 18 31,-1-18-31,0 0 16,18 18 0,-17-18-16,-1 0 15,0 17-15,1-17 16,-1 0-16,1 0 15,-1 0 1,0 0 0,1 0-1,17 18 1,-18-18 0,0 0-16,1 0 15,-1 0 16,0 0-31,1 0 16,-1 0 0,0 0-16,1 0 15,-1 0 17,18 18-17,-17-18-15,-1 0 16,0 0-16,1 0 15,-1 0-15,18 17 16,-18-17 0,1 0-16,-1 0 15,0 0-15,1 0 16,-1 0 0,1 0-1,-1 0-15,0 0 16,1 18-1,-1-18-15,0 0 16,1 0 15,-1 0-15,0 0-16,1 0 16,-1 0-1,1 0 16,-1 0-31,0 0 16,1 0-16,-1 0 16,0 0-1,1 0 1,-1 0-16,0 0 16,1 0-1,-1 0 16,0 0-15,1 0 15,-1 0 1,1 0-17,-1 0 1,0 0 15,1 0 16,-1 0-16,0 0-15,1 0 62,-1 0 31,0 0-93</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7-11-02T22:51:41.714"/>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5151 12100 0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5470F-3281-45C6-BBA5-E5EF51288744}" type="datetimeFigureOut">
              <a:rPr lang="en-NZ" smtClean="0"/>
              <a:t>12/03/2020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2FBF8-9560-4A0C-8F4C-16A28C870D75}" type="slidenum">
              <a:rPr lang="en-NZ" smtClean="0"/>
              <a:t>‹#›</a:t>
            </a:fld>
            <a:endParaRPr lang="en-NZ"/>
          </a:p>
        </p:txBody>
      </p:sp>
    </p:spTree>
    <p:extLst>
      <p:ext uri="{BB962C8B-B14F-4D97-AF65-F5344CB8AC3E}">
        <p14:creationId xmlns:p14="http://schemas.microsoft.com/office/powerpoint/2010/main" val="422043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94903B-EF7B-49C3-9CD1-0EF5D4BB3D9C}" type="slidenum">
              <a:rPr lang="en-US" altLang="en-US"/>
              <a:pPr eaLnBrk="1" hangingPunct="1"/>
              <a:t>6</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06463" y="4718050"/>
            <a:ext cx="4981575"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274224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B3C341-0124-4086-93FE-3C01B3C51DE5}" type="slidenum">
              <a:rPr lang="en-US" altLang="en-US"/>
              <a:pPr eaLnBrk="1" hangingPunct="1"/>
              <a:t>21</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1203764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FBAF7D-F61A-46A6-93B9-62FF3E13D7C3}" type="slidenum">
              <a:rPr lang="en-US" altLang="en-US"/>
              <a:pPr eaLnBrk="1" hangingPunct="1"/>
              <a:t>22</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243774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CE96D5-C707-4768-96B5-833BB25D901D}" type="slidenum">
              <a:rPr lang="en-US" altLang="en-US"/>
              <a:pPr eaLnBrk="1" hangingPunct="1"/>
              <a:t>23</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3842454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smtClean="0"/>
              <a:t>The CRUSADER BATTLES November 1941</a:t>
            </a:r>
            <a:endParaRPr lang="en-NZ" altLang="en-US" b="1" smtClean="0"/>
          </a:p>
          <a:p>
            <a:pPr eaLnBrk="1" hangingPunct="1">
              <a:spcBef>
                <a:spcPct val="0"/>
              </a:spcBef>
            </a:pPr>
            <a:r>
              <a:rPr lang="en-GB" altLang="en-US" smtClean="0"/>
              <a:t>The battle evolved as Freyberg anticipated. Barrowclough’s 6 Infantry Brigade was initially detached under command of 30 Corps to support the South Africans, followed by the rest of the New Zealand Division, less 5 Infantry Brigade which remained on the Egyptian frontier. At Sidi Rezegh and Belhamed the Division, lacking armoured support, was split up and forced to fight as separate brigades against the bulk of Rommel’s Afrika Korps. </a:t>
            </a:r>
            <a:endParaRPr lang="en-NZ" altLang="en-US" smtClean="0"/>
          </a:p>
          <a:p>
            <a:pPr eaLnBrk="1" hangingPunct="1">
              <a:spcBef>
                <a:spcPct val="0"/>
              </a:spcBef>
            </a:pPr>
            <a:r>
              <a:rPr lang="en-GB" altLang="en-US" smtClean="0"/>
              <a:t>Campaign casualties numbered 4822 including 1081 dead. This included the commanding officers and almost all of the company commanders of five of the 10 New Zealand infantry battalions.</a:t>
            </a:r>
            <a:r>
              <a:rPr lang="en-GB" altLang="en-US" baseline="30000" smtClean="0"/>
              <a:t> </a:t>
            </a:r>
            <a:endParaRPr lang="en-NZ" altLang="en-US" smtClean="0"/>
          </a:p>
          <a:p>
            <a:pPr eaLnBrk="1" hangingPunct="1">
              <a:spcBef>
                <a:spcPct val="0"/>
              </a:spcBef>
            </a:pPr>
            <a:r>
              <a:rPr lang="en-GB" altLang="en-US" smtClean="0"/>
              <a:t>. </a:t>
            </a:r>
            <a:r>
              <a:rPr lang="en-GB" altLang="en-US" i="1" smtClean="0"/>
              <a:t>Documents, Vol.II</a:t>
            </a:r>
            <a:r>
              <a:rPr lang="en-GB" altLang="en-US" smtClean="0"/>
              <a:t>, p. 84.</a:t>
            </a:r>
            <a:endParaRPr lang="en-NZ" altLang="en-US" smtClean="0"/>
          </a:p>
          <a:p>
            <a:pPr eaLnBrk="1" hangingPunct="1">
              <a:spcBef>
                <a:spcPct val="0"/>
              </a:spcBef>
            </a:pPr>
            <a:r>
              <a:rPr lang="en-GB" altLang="en-US" smtClean="0"/>
              <a:t>. Freyberg to Minister of Defence dated 13 December 1941, </a:t>
            </a:r>
            <a:r>
              <a:rPr lang="en-GB" altLang="en-US" i="1" smtClean="0"/>
              <a:t>Documents, Vol.II</a:t>
            </a:r>
            <a:r>
              <a:rPr lang="en-GB" altLang="en-US" smtClean="0"/>
              <a:t>, p. 86.</a:t>
            </a:r>
            <a:endParaRPr lang="en-NZ" altLang="en-US" smtClean="0"/>
          </a:p>
          <a:p>
            <a:pPr eaLnBrk="1" hangingPunct="1">
              <a:spcBef>
                <a:spcPct val="0"/>
              </a:spcBef>
            </a:pPr>
            <a:endParaRPr lang="en-NZ"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63A82A-B21D-4AB9-AF93-C5D2464C37DF}" type="slidenum">
              <a:rPr lang="en-NZ" altLang="en-US" smtClean="0">
                <a:solidFill>
                  <a:prstClr val="black"/>
                </a:solidFill>
              </a:rPr>
              <a:pPr/>
              <a:t>29</a:t>
            </a:fld>
            <a:endParaRPr lang="en-NZ" altLang="en-US" smtClean="0">
              <a:solidFill>
                <a:prstClr val="black"/>
              </a:solidFill>
            </a:endParaRPr>
          </a:p>
        </p:txBody>
      </p:sp>
    </p:spTree>
    <p:extLst>
      <p:ext uri="{BB962C8B-B14F-4D97-AF65-F5344CB8AC3E}">
        <p14:creationId xmlns:p14="http://schemas.microsoft.com/office/powerpoint/2010/main" val="160070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9A6BDB-BE84-4F77-8EDB-B9A91680AEF2}" type="slidenum">
              <a:rPr lang="en-US" altLang="en-US"/>
              <a:pPr/>
              <a:t>39</a:t>
            </a:fld>
            <a:endParaRPr lang="en-US" altLang="en-US"/>
          </a:p>
        </p:txBody>
      </p:sp>
      <p:sp>
        <p:nvSpPr>
          <p:cNvPr id="81922" name="Rectangle 2"/>
          <p:cNvSpPr>
            <a:spLocks noRo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93144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254060-BF71-4457-B161-11CCECBEB94A}" type="slidenum">
              <a:rPr lang="en-US" altLang="en-US">
                <a:solidFill>
                  <a:srgbClr val="000000"/>
                </a:solidFill>
              </a:rPr>
              <a:pPr eaLnBrk="1" hangingPunct="1"/>
              <a:t>10</a:t>
            </a:fld>
            <a:endParaRPr lang="en-US" altLang="en-US">
              <a:solidFill>
                <a:srgbClr val="000000"/>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06463" y="4718050"/>
            <a:ext cx="4981575"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849585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5D8213-71FD-48E8-8FED-F4936D91BEEA}" type="slidenum">
              <a:rPr lang="en-US" altLang="en-US"/>
              <a:pPr eaLnBrk="1" hangingPunct="1"/>
              <a:t>11</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171472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B9126E-D416-459A-9B1C-E44601449080}" type="slidenum">
              <a:rPr lang="en-US" altLang="en-US"/>
              <a:pPr eaLnBrk="1" hangingPunct="1"/>
              <a:t>13</a:t>
            </a:fld>
            <a:endParaRPr lang="en-US"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06463" y="4718050"/>
            <a:ext cx="4981575"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276998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F90BFB-5694-4BA8-851A-05203892555C}" type="slidenum">
              <a:rPr lang="en-US" altLang="en-US"/>
              <a:pPr eaLnBrk="1" hangingPunct="1"/>
              <a:t>16</a:t>
            </a:fld>
            <a:endParaRPr lang="en-US" alt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1071493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B61F90-AD03-4D57-ABD7-944721053993}" type="slidenum">
              <a:rPr lang="en-US" altLang="en-US"/>
              <a:pPr eaLnBrk="1" hangingPunct="1"/>
              <a:t>17</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1903549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6BBABA-45E4-4D2F-AF2A-5F87EA434303}" type="slidenum">
              <a:rPr lang="en-US" altLang="en-US"/>
              <a:pPr eaLnBrk="1" hangingPunct="1"/>
              <a:t>18</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292783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8C0990-392E-475C-8C03-3DFBA8B1BBDB}" type="slidenum">
              <a:rPr lang="en-US" altLang="en-US"/>
              <a:pPr eaLnBrk="1" hangingPunct="1"/>
              <a:t>19</a:t>
            </a:fld>
            <a:endParaRPr lang="en-US"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415166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E0FA20-8AFA-4BE0-BBE7-C1C9F4ECE52C}" type="slidenum">
              <a:rPr lang="en-US" altLang="en-US"/>
              <a:pPr eaLnBrk="1" hangingPunct="1"/>
              <a:t>20</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anose="020B0604020202020204" pitchFamily="34" charset="0"/>
            </a:endParaRPr>
          </a:p>
        </p:txBody>
      </p:sp>
    </p:spTree>
    <p:extLst>
      <p:ext uri="{BB962C8B-B14F-4D97-AF65-F5344CB8AC3E}">
        <p14:creationId xmlns:p14="http://schemas.microsoft.com/office/powerpoint/2010/main" val="708906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97524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552154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7321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9911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74655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79805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86810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3591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7997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04183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88450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5290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83548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62591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686096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75708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14404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998554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337088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9889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45605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5516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1548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1069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1498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52527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768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6010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786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93979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12869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86523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940018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7580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96665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56292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04607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608084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49877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218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360628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16763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1574685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32010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70138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55536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88250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626868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11580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17506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9234366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42207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726901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50946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421915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8067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27831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68757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03582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16603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70745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622176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31872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301299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18853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03529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9794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91024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11452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87993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8454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285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708669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32774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17610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41965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62195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0705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174454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040897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1296613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404256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612266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959006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61044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80666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214402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102618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77813"/>
            <a:ext cx="2590800" cy="5853112"/>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1219200" y="277813"/>
            <a:ext cx="75692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FB633D5-FBA5-4C88-9800-A29CF47D4BC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7864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9662487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684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5131" name="Rectangle 11"/>
          <p:cNvSpPr>
            <a:spLocks noGrp="1" noChangeArrowheads="1"/>
          </p:cNvSpPr>
          <p:nvPr>
            <p:ph type="ctrTitle"/>
          </p:nvPr>
        </p:nvSpPr>
        <p:spPr>
          <a:xfrm>
            <a:off x="2743200" y="1143000"/>
            <a:ext cx="8839200" cy="2209800"/>
          </a:xfrm>
        </p:spPr>
        <p:txBody>
          <a:bodyPr/>
          <a:lstStyle>
            <a:lvl1pPr>
              <a:defRPr sz="4800"/>
            </a:lvl1pPr>
          </a:lstStyle>
          <a:p>
            <a:pPr lvl="0"/>
            <a:r>
              <a:rPr lang="en-GB" altLang="en-US" noProof="0" smtClean="0"/>
              <a:t>Click to edit Master title style</a:t>
            </a:r>
          </a:p>
        </p:txBody>
      </p:sp>
      <p:sp>
        <p:nvSpPr>
          <p:cNvPr id="5132" name="Rectangle 12"/>
          <p:cNvSpPr>
            <a:spLocks noGrp="1" noChangeArrowheads="1"/>
          </p:cNvSpPr>
          <p:nvPr>
            <p:ph type="subTitle" idx="1"/>
          </p:nvPr>
        </p:nvSpPr>
        <p:spPr>
          <a:xfrm>
            <a:off x="1828800" y="3962400"/>
            <a:ext cx="9144000" cy="1600200"/>
          </a:xfrm>
        </p:spPr>
        <p:txBody>
          <a:bodyPr anchor="ctr"/>
          <a:lstStyle>
            <a:lvl1pPr marL="0" indent="0" algn="ctr">
              <a:buFont typeface="Wingdings" panose="05000000000000000000" pitchFamily="2" charset="2"/>
              <a:buNone/>
              <a:defRPr/>
            </a:lvl1pPr>
          </a:lstStyle>
          <a:p>
            <a:pPr lvl="0"/>
            <a:r>
              <a:rPr lang="en-GB" altLang="en-US" noProof="0" smtClean="0"/>
              <a:t>Click to edit Master subtitle style</a:t>
            </a:r>
          </a:p>
        </p:txBody>
      </p:sp>
      <p:sp>
        <p:nvSpPr>
          <p:cNvPr id="13" name="Rectangle 13"/>
          <p:cNvSpPr>
            <a:spLocks noGrp="1" noChangeArrowheads="1"/>
          </p:cNvSpPr>
          <p:nvPr>
            <p:ph type="dt" sz="half" idx="10"/>
          </p:nvPr>
        </p:nvSpPr>
        <p:spPr>
          <a:xfrm>
            <a:off x="1217084" y="6251575"/>
            <a:ext cx="2540000" cy="457200"/>
          </a:xfrm>
        </p:spPr>
        <p:txBody>
          <a:bodyPr/>
          <a:lstStyle>
            <a:lvl1pPr>
              <a:defRPr/>
            </a:lvl1pPr>
          </a:lstStyle>
          <a:p>
            <a:pPr>
              <a:defRPr/>
            </a:pPr>
            <a:endParaRPr lang="en-GB" altLang="en-US">
              <a:solidFill>
                <a:srgbClr val="000000"/>
              </a:solidFill>
            </a:endParaRPr>
          </a:p>
        </p:txBody>
      </p:sp>
      <p:sp>
        <p:nvSpPr>
          <p:cNvPr id="14" name="Rectangle 14"/>
          <p:cNvSpPr>
            <a:spLocks noGrp="1" noChangeArrowheads="1"/>
          </p:cNvSpPr>
          <p:nvPr>
            <p:ph type="ftr" sz="quarter" idx="11"/>
          </p:nvPr>
        </p:nvSpPr>
        <p:spPr>
          <a:xfrm>
            <a:off x="4472517" y="6248400"/>
            <a:ext cx="3860800" cy="457200"/>
          </a:xfrm>
        </p:spPr>
        <p:txBody>
          <a:bodyPr/>
          <a:lstStyle>
            <a:lvl1pPr>
              <a:defRPr/>
            </a:lvl1pPr>
          </a:lstStyle>
          <a:p>
            <a:pPr>
              <a:defRPr/>
            </a:pPr>
            <a:endParaRPr lang="en-GB" alt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pPr>
              <a:defRPr/>
            </a:pPr>
            <a:fld id="{B5354232-8AF5-47DE-AE12-AFB5B9600C9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452043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4464A7-CB23-4B8A-92A1-8F77D3D8F8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434482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7F5353-690A-476E-BB36-075178D150A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34091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12192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502400" y="1600201"/>
            <a:ext cx="508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A60AD5D-000C-42BB-B112-9D6EF3725DD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058915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417C190B-BFC5-434A-8FA4-6BB88A658D6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21738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08080E0-A0CB-4309-AE72-C01E94A9862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1231521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85191E01-76AA-4313-BE54-0219250E11A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769231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94B0E1F-F973-44A8-8D81-F0A37AA67D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77807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CD0EA5C-55EA-44BD-B61F-3187B69973C0}"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6240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9"/>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4657AC5-7236-45A6-B57D-F64E449FEFC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7358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354495494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401734695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312869821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84" r:id="rId12"/>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272993655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204125026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371706167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399139281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97046302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5824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grpSp>
      </p:grpSp>
      <p:sp>
        <p:nvSpPr>
          <p:cNvPr id="1027" name="Rectangle 7"/>
          <p:cNvSpPr>
            <a:spLocks noGrp="1" noChangeArrowheads="1"/>
          </p:cNvSpPr>
          <p:nvPr>
            <p:ph type="title"/>
          </p:nvPr>
        </p:nvSpPr>
        <p:spPr bwMode="auto">
          <a:xfrm>
            <a:off x="1219200" y="277813"/>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8"/>
          <p:cNvSpPr>
            <a:spLocks noGrp="1" noChangeArrowheads="1"/>
          </p:cNvSpPr>
          <p:nvPr>
            <p:ph type="body" idx="1"/>
          </p:nvPr>
        </p:nvSpPr>
        <p:spPr bwMode="auto">
          <a:xfrm>
            <a:off x="1219200" y="1600201"/>
            <a:ext cx="103632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5" name="Rectangle 9"/>
          <p:cNvSpPr>
            <a:spLocks noGrp="1" noChangeArrowheads="1"/>
          </p:cNvSpPr>
          <p:nvPr>
            <p:ph type="dt" sz="half" idx="2"/>
          </p:nvPr>
        </p:nvSpPr>
        <p:spPr bwMode="auto">
          <a:xfrm>
            <a:off x="1219200" y="6251575"/>
            <a:ext cx="264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GB" altLang="en-US">
              <a:solidFill>
                <a:srgbClr val="000000"/>
              </a:solidFill>
            </a:endParaRPr>
          </a:p>
        </p:txBody>
      </p:sp>
      <p:sp>
        <p:nvSpPr>
          <p:cNvPr id="4106" name="Rectangle 10"/>
          <p:cNvSpPr>
            <a:spLocks noGrp="1" noChangeArrowheads="1"/>
          </p:cNvSpPr>
          <p:nvPr>
            <p:ph type="ftr" sz="quarter" idx="3"/>
          </p:nvPr>
        </p:nvSpPr>
        <p:spPr bwMode="auto">
          <a:xfrm>
            <a:off x="4470400" y="624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GB" altLang="en-US">
              <a:solidFill>
                <a:srgbClr val="000000"/>
              </a:solidFill>
            </a:endParaRPr>
          </a:p>
        </p:txBody>
      </p:sp>
      <p:sp>
        <p:nvSpPr>
          <p:cNvPr id="4107" name="Rectangle 11"/>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40D77892-BC3C-4F8B-9527-A96D597F204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1032" name="Line 12"/>
          <p:cNvSpPr>
            <a:spLocks noChangeShapeType="1"/>
          </p:cNvSpPr>
          <p:nvPr/>
        </p:nvSpPr>
        <p:spPr bwMode="auto">
          <a:xfrm>
            <a:off x="0" y="4876800"/>
            <a:ext cx="8128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NZ" sz="1800">
              <a:solidFill>
                <a:srgbClr val="000000"/>
              </a:solidFill>
            </a:endParaRPr>
          </a:p>
        </p:txBody>
      </p:sp>
    </p:spTree>
    <p:extLst>
      <p:ext uri="{BB962C8B-B14F-4D97-AF65-F5344CB8AC3E}">
        <p14:creationId xmlns:p14="http://schemas.microsoft.com/office/powerpoint/2010/main" val="246880943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iming>
    <p:tnLst>
      <p:par>
        <p:cTn id="1" dur="indefinite" restart="never" nodeType="tmRoot"/>
      </p:par>
    </p:tnLst>
  </p:timing>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anose="02020603050405020304" pitchFamily="18" charset="0"/>
        </a:defRPr>
      </a:lvl2pPr>
      <a:lvl3pPr algn="l" rtl="0" eaLnBrk="0" fontAlgn="base" hangingPunct="0">
        <a:spcBef>
          <a:spcPct val="0"/>
        </a:spcBef>
        <a:spcAft>
          <a:spcPct val="0"/>
        </a:spcAft>
        <a:defRPr sz="4200">
          <a:solidFill>
            <a:schemeClr val="tx2"/>
          </a:solidFill>
          <a:latin typeface="Times New Roman" panose="02020603050405020304" pitchFamily="18" charset="0"/>
        </a:defRPr>
      </a:lvl3pPr>
      <a:lvl4pPr algn="l" rtl="0" eaLnBrk="0" fontAlgn="base" hangingPunct="0">
        <a:spcBef>
          <a:spcPct val="0"/>
        </a:spcBef>
        <a:spcAft>
          <a:spcPct val="0"/>
        </a:spcAft>
        <a:defRPr sz="4200">
          <a:solidFill>
            <a:schemeClr val="tx2"/>
          </a:solidFill>
          <a:latin typeface="Times New Roman" panose="02020603050405020304" pitchFamily="18" charset="0"/>
        </a:defRPr>
      </a:lvl4pPr>
      <a:lvl5pPr algn="l" rtl="0" eaLnBrk="0" fontAlgn="base" hangingPunct="0">
        <a:spcBef>
          <a:spcPct val="0"/>
        </a:spcBef>
        <a:spcAft>
          <a:spcPct val="0"/>
        </a:spcAft>
        <a:defRPr sz="4200">
          <a:solidFill>
            <a:schemeClr val="tx2"/>
          </a:solidFill>
          <a:latin typeface="Times New Roman" panose="02020603050405020304" pitchFamily="18" charset="0"/>
        </a:defRPr>
      </a:lvl5pPr>
      <a:lvl6pPr marL="457200" algn="l" rtl="0" fontAlgn="base">
        <a:spcBef>
          <a:spcPct val="0"/>
        </a:spcBef>
        <a:spcAft>
          <a:spcPct val="0"/>
        </a:spcAft>
        <a:defRPr sz="4200">
          <a:solidFill>
            <a:schemeClr val="tx2"/>
          </a:solidFill>
          <a:latin typeface="Times New Roman" panose="02020603050405020304" pitchFamily="18" charset="0"/>
        </a:defRPr>
      </a:lvl6pPr>
      <a:lvl7pPr marL="914400" algn="l" rtl="0" fontAlgn="base">
        <a:spcBef>
          <a:spcPct val="0"/>
        </a:spcBef>
        <a:spcAft>
          <a:spcPct val="0"/>
        </a:spcAft>
        <a:defRPr sz="4200">
          <a:solidFill>
            <a:schemeClr val="tx2"/>
          </a:solidFill>
          <a:latin typeface="Times New Roman" panose="02020603050405020304" pitchFamily="18" charset="0"/>
        </a:defRPr>
      </a:lvl7pPr>
      <a:lvl8pPr marL="1371600" algn="l" rtl="0" fontAlgn="base">
        <a:spcBef>
          <a:spcPct val="0"/>
        </a:spcBef>
        <a:spcAft>
          <a:spcPct val="0"/>
        </a:spcAft>
        <a:defRPr sz="4200">
          <a:solidFill>
            <a:schemeClr val="tx2"/>
          </a:solidFill>
          <a:latin typeface="Times New Roman" panose="02020603050405020304" pitchFamily="18" charset="0"/>
        </a:defRPr>
      </a:lvl8pPr>
      <a:lvl9pPr marL="1828800" algn="l" rtl="0" fontAlgn="base">
        <a:spcBef>
          <a:spcPct val="0"/>
        </a:spcBef>
        <a:spcAft>
          <a:spcPct val="0"/>
        </a:spcAft>
        <a:defRPr sz="42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4.emf"/><Relationship Id="rId12" Type="http://schemas.openxmlformats.org/officeDocument/2006/relationships/customXml" Target="../ink/ink5.xml"/><Relationship Id="rId17" Type="http://schemas.openxmlformats.org/officeDocument/2006/relationships/image" Target="../media/image29.emf"/><Relationship Id="rId2" Type="http://schemas.openxmlformats.org/officeDocument/2006/relationships/notesSlide" Target="../notesSlides/notesSlide4.xml"/><Relationship Id="rId16" Type="http://schemas.openxmlformats.org/officeDocument/2006/relationships/customXml" Target="../ink/ink7.xml"/><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26.emf"/><Relationship Id="rId5" Type="http://schemas.openxmlformats.org/officeDocument/2006/relationships/image" Target="../media/image23.emf"/><Relationship Id="rId15" Type="http://schemas.openxmlformats.org/officeDocument/2006/relationships/image" Target="../media/image28.emf"/><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5.emf"/><Relationship Id="rId14" Type="http://schemas.openxmlformats.org/officeDocument/2006/relationships/customXml" Target="../ink/ink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3673" y="6429"/>
            <a:ext cx="1538327" cy="185572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26" y="-61901"/>
            <a:ext cx="1828800" cy="270933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291" y="6429"/>
            <a:ext cx="1952091" cy="276250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028" y="17647"/>
            <a:ext cx="2852928" cy="32095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6778" y="31474"/>
            <a:ext cx="1846022" cy="2307528"/>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64122" t="14116" r="15146" b="27827"/>
          <a:stretch/>
        </p:blipFill>
        <p:spPr>
          <a:xfrm>
            <a:off x="2927950" y="-61901"/>
            <a:ext cx="2044620" cy="2822464"/>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0095" t="-607" r="27023" b="1"/>
          <a:stretch/>
        </p:blipFill>
        <p:spPr>
          <a:xfrm>
            <a:off x="4620840" y="-61901"/>
            <a:ext cx="2169583" cy="2875813"/>
          </a:xfrm>
          <a:prstGeom prst="rect">
            <a:avLst/>
          </a:prstGeom>
        </p:spPr>
      </p:pic>
      <p:sp>
        <p:nvSpPr>
          <p:cNvPr id="2" name="Title 1"/>
          <p:cNvSpPr>
            <a:spLocks noGrp="1"/>
          </p:cNvSpPr>
          <p:nvPr>
            <p:ph type="ctrTitle"/>
          </p:nvPr>
        </p:nvSpPr>
        <p:spPr>
          <a:xfrm>
            <a:off x="71021" y="1679251"/>
            <a:ext cx="12659557" cy="2789919"/>
          </a:xfrm>
        </p:spPr>
        <p:txBody>
          <a:bodyPr/>
          <a:lstStyle/>
          <a:p>
            <a:pPr algn="ctr"/>
            <a:r>
              <a:rPr lang="en-NZ" sz="6000" dirty="0" smtClean="0">
                <a:solidFill>
                  <a:schemeClr val="accent2">
                    <a:lumMod val="75000"/>
                  </a:schemeClr>
                </a:solidFill>
                <a:effectLst>
                  <a:outerShdw blurRad="38100" dist="38100" dir="2700000" algn="tl">
                    <a:srgbClr val="000000">
                      <a:alpha val="43137"/>
                    </a:srgbClr>
                  </a:outerShdw>
                </a:effectLst>
                <a:latin typeface="+mn-lt"/>
              </a:rPr>
              <a:t>New Zealand Command in War</a:t>
            </a:r>
            <a:endParaRPr lang="en-NZ" sz="6000" dirty="0">
              <a:solidFill>
                <a:schemeClr val="accent2">
                  <a:lumMod val="75000"/>
                </a:schemeClr>
              </a:solidFill>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p:txBody>
          <a:bodyPr/>
          <a:lstStyle/>
          <a:p>
            <a:r>
              <a:rPr lang="en-NZ" sz="4400" dirty="0" smtClean="0"/>
              <a:t>“Trust;, Training, Thoroughness”</a:t>
            </a:r>
            <a:endParaRPr lang="en-NZ" sz="4400" dirty="0"/>
          </a:p>
        </p:txBody>
      </p:sp>
    </p:spTree>
    <p:extLst>
      <p:ext uri="{BB962C8B-B14F-4D97-AF65-F5344CB8AC3E}">
        <p14:creationId xmlns:p14="http://schemas.microsoft.com/office/powerpoint/2010/main" val="2854916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052513"/>
            <a:ext cx="8077200"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p:txBody>
          <a:bodyPr/>
          <a:lstStyle/>
          <a:p>
            <a:pPr eaLnBrk="1" hangingPunct="1">
              <a:defRPr/>
            </a:pPr>
            <a:r>
              <a:rPr lang="en-GB" altLang="en-GB" sz="3600" dirty="0">
                <a:solidFill>
                  <a:srgbClr val="FFFF00"/>
                </a:solidFill>
                <a:effectLst>
                  <a:outerShdw blurRad="38100" dist="38100" dir="2700000" algn="tl">
                    <a:srgbClr val="C0C0C0"/>
                  </a:outerShdw>
                </a:effectLst>
                <a:latin typeface="Copperplate Gothic Bold" pitchFamily="34" charset="0"/>
              </a:rPr>
              <a:t>‘</a:t>
            </a:r>
            <a:r>
              <a:rPr lang="en-GB" altLang="en-GB" sz="3600" dirty="0">
                <a:solidFill>
                  <a:schemeClr val="tx1"/>
                </a:solidFill>
                <a:effectLst>
                  <a:outerShdw blurRad="38100" dist="38100" dir="2700000" algn="tl">
                    <a:srgbClr val="C0C0C0"/>
                  </a:outerShdw>
                </a:effectLst>
                <a:latin typeface="Copperplate Gothic Bold" pitchFamily="34" charset="0"/>
              </a:rPr>
              <a:t>Trust</a:t>
            </a:r>
            <a:r>
              <a:rPr lang="en-GB" altLang="en-GB" sz="3600" dirty="0" smtClean="0">
                <a:solidFill>
                  <a:schemeClr val="tx1"/>
                </a:solidFill>
                <a:effectLst>
                  <a:outerShdw blurRad="38100" dist="38100" dir="2700000" algn="tl">
                    <a:srgbClr val="C0C0C0"/>
                  </a:outerShdw>
                </a:effectLst>
                <a:latin typeface="Copperplate Gothic Bold" pitchFamily="34" charset="0"/>
              </a:rPr>
              <a:t>, Training, Thoroughness’ 1918</a:t>
            </a:r>
            <a:endParaRPr lang="en-GB" sz="3600" dirty="0">
              <a:solidFill>
                <a:schemeClr val="tx1"/>
              </a:solidFill>
              <a:effectLst>
                <a:outerShdw blurRad="38100" dist="38100" dir="2700000" algn="tl">
                  <a:srgbClr val="C0C0C0"/>
                </a:outerShdw>
              </a:effectLst>
              <a:latin typeface="Copperplate Gothic Bold" pitchFamily="34" charset="0"/>
            </a:endParaRPr>
          </a:p>
        </p:txBody>
      </p:sp>
      <p:sp>
        <p:nvSpPr>
          <p:cNvPr id="14340" name="Text Box 4"/>
          <p:cNvSpPr txBox="1">
            <a:spLocks noChangeArrowheads="1"/>
          </p:cNvSpPr>
          <p:nvPr/>
        </p:nvSpPr>
        <p:spPr bwMode="auto">
          <a:xfrm>
            <a:off x="3051175" y="402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fr-FR" altLang="en-US">
              <a:solidFill>
                <a:srgbClr val="000000"/>
              </a:solidFill>
            </a:endParaRPr>
          </a:p>
        </p:txBody>
      </p:sp>
      <p:sp>
        <p:nvSpPr>
          <p:cNvPr id="84997" name="Rectangle 5"/>
          <p:cNvSpPr>
            <a:spLocks noChangeArrowheads="1"/>
          </p:cNvSpPr>
          <p:nvPr/>
        </p:nvSpPr>
        <p:spPr bwMode="auto">
          <a:xfrm>
            <a:off x="3216275" y="4005262"/>
            <a:ext cx="6815492" cy="2852737"/>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GB" altLang="en-US" sz="2000" dirty="0">
                <a:solidFill>
                  <a:srgbClr val="000000"/>
                </a:solidFill>
              </a:rPr>
              <a:t>‘I have no hesitation in saying that the men of this </a:t>
            </a:r>
          </a:p>
          <a:p>
            <a:pPr eaLnBrk="1" fontAlgn="base" hangingPunct="1">
              <a:spcBef>
                <a:spcPct val="0"/>
              </a:spcBef>
              <a:spcAft>
                <a:spcPct val="0"/>
              </a:spcAft>
            </a:pPr>
            <a:r>
              <a:rPr lang="en-GB" altLang="en-US" sz="2000" dirty="0">
                <a:solidFill>
                  <a:srgbClr val="000000"/>
                </a:solidFill>
              </a:rPr>
              <a:t>Division are as fit and eager as in the past, and they </a:t>
            </a:r>
          </a:p>
          <a:p>
            <a:pPr eaLnBrk="1" fontAlgn="base" hangingPunct="1">
              <a:spcBef>
                <a:spcPct val="0"/>
              </a:spcBef>
              <a:spcAft>
                <a:spcPct val="0"/>
              </a:spcAft>
            </a:pPr>
            <a:r>
              <a:rPr lang="en-GB" altLang="en-US" sz="2000" dirty="0">
                <a:solidFill>
                  <a:srgbClr val="000000"/>
                </a:solidFill>
              </a:rPr>
              <a:t>really have done extraordinarily well during the last </a:t>
            </a:r>
          </a:p>
          <a:p>
            <a:pPr eaLnBrk="1" fontAlgn="base" hangingPunct="1">
              <a:spcBef>
                <a:spcPct val="0"/>
              </a:spcBef>
              <a:spcAft>
                <a:spcPct val="0"/>
              </a:spcAft>
            </a:pPr>
            <a:r>
              <a:rPr lang="en-GB" altLang="en-US" sz="2000" dirty="0">
                <a:solidFill>
                  <a:srgbClr val="000000"/>
                </a:solidFill>
              </a:rPr>
              <a:t>month, which has given, I think, scope for their </a:t>
            </a:r>
            <a:r>
              <a:rPr lang="en-GB" altLang="en-US" sz="2000" dirty="0" err="1">
                <a:solidFill>
                  <a:srgbClr val="000000"/>
                </a:solidFill>
              </a:rPr>
              <a:t>inate</a:t>
            </a:r>
            <a:r>
              <a:rPr lang="en-GB" altLang="en-US" sz="2000" dirty="0">
                <a:solidFill>
                  <a:srgbClr val="000000"/>
                </a:solidFill>
              </a:rPr>
              <a:t> </a:t>
            </a:r>
          </a:p>
          <a:p>
            <a:pPr eaLnBrk="1" fontAlgn="base" hangingPunct="1">
              <a:spcBef>
                <a:spcPct val="0"/>
              </a:spcBef>
              <a:spcAft>
                <a:spcPct val="0"/>
              </a:spcAft>
            </a:pPr>
            <a:r>
              <a:rPr lang="en-GB" altLang="en-US" sz="2000" dirty="0">
                <a:solidFill>
                  <a:srgbClr val="000000"/>
                </a:solidFill>
              </a:rPr>
              <a:t>[sic] qualities such as which they have not had before.’</a:t>
            </a:r>
          </a:p>
          <a:p>
            <a:pPr eaLnBrk="1" fontAlgn="base" hangingPunct="1">
              <a:spcBef>
                <a:spcPct val="0"/>
              </a:spcBef>
              <a:spcAft>
                <a:spcPct val="0"/>
              </a:spcAft>
            </a:pPr>
            <a:r>
              <a:rPr lang="en-GB" altLang="en-US" sz="2000" dirty="0">
                <a:solidFill>
                  <a:srgbClr val="000000"/>
                </a:solidFill>
              </a:rPr>
              <a:t>			Russell to Allen 16 Sep 18 </a:t>
            </a:r>
            <a:endParaRPr lang="en-US" altLang="en-US" sz="2000" dirty="0">
              <a:solidFill>
                <a:srgbClr val="000000"/>
              </a:solidFill>
            </a:endParaRPr>
          </a:p>
        </p:txBody>
      </p:sp>
    </p:spTree>
    <p:extLst>
      <p:ext uri="{BB962C8B-B14F-4D97-AF65-F5344CB8AC3E}">
        <p14:creationId xmlns:p14="http://schemas.microsoft.com/office/powerpoint/2010/main" val="3473692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diamond(in)">
                                      <p:cBhvr>
                                        <p:cTn id="7" dur="20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21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2656" y="582415"/>
            <a:ext cx="7786688"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82194" y="3078253"/>
            <a:ext cx="966931" cy="646331"/>
          </a:xfrm>
          <a:prstGeom prst="rect">
            <a:avLst/>
          </a:prstGeom>
          <a:noFill/>
        </p:spPr>
        <p:txBody>
          <a:bodyPr wrap="none" rtlCol="0">
            <a:spAutoFit/>
          </a:bodyPr>
          <a:lstStyle/>
          <a:p>
            <a:r>
              <a:rPr lang="en-NZ" b="1" dirty="0">
                <a:solidFill>
                  <a:srgbClr val="FFFF00"/>
                </a:solidFill>
              </a:rPr>
              <a:t>Hart</a:t>
            </a:r>
          </a:p>
          <a:p>
            <a:r>
              <a:rPr lang="en-NZ" b="1" dirty="0">
                <a:solidFill>
                  <a:srgbClr val="FFFF00"/>
                </a:solidFill>
              </a:rPr>
              <a:t>3</a:t>
            </a:r>
            <a:r>
              <a:rPr lang="en-NZ" b="1" baseline="30000" dirty="0">
                <a:solidFill>
                  <a:srgbClr val="FFFF00"/>
                </a:solidFill>
              </a:rPr>
              <a:t>rd</a:t>
            </a:r>
            <a:r>
              <a:rPr lang="en-NZ" b="1" dirty="0">
                <a:solidFill>
                  <a:srgbClr val="FFFF00"/>
                </a:solidFill>
              </a:rPr>
              <a:t> </a:t>
            </a:r>
            <a:r>
              <a:rPr lang="en-NZ" b="1" dirty="0" err="1">
                <a:solidFill>
                  <a:srgbClr val="FFFF00"/>
                </a:solidFill>
              </a:rPr>
              <a:t>Bde</a:t>
            </a:r>
            <a:endParaRPr lang="en-NZ" b="1" dirty="0">
              <a:solidFill>
                <a:srgbClr val="FFFF00"/>
              </a:solidFill>
            </a:endParaRPr>
          </a:p>
        </p:txBody>
      </p:sp>
      <p:sp>
        <p:nvSpPr>
          <p:cNvPr id="3" name="Rectangle 2"/>
          <p:cNvSpPr/>
          <p:nvPr/>
        </p:nvSpPr>
        <p:spPr>
          <a:xfrm>
            <a:off x="4151785" y="2708920"/>
            <a:ext cx="954107" cy="369332"/>
          </a:xfrm>
          <a:prstGeom prst="rect">
            <a:avLst/>
          </a:prstGeom>
        </p:spPr>
        <p:txBody>
          <a:bodyPr wrap="none">
            <a:spAutoFit/>
          </a:bodyPr>
          <a:lstStyle/>
          <a:p>
            <a:r>
              <a:rPr lang="en-NZ" b="1" dirty="0">
                <a:solidFill>
                  <a:srgbClr val="FFFF00"/>
                </a:solidFill>
              </a:rPr>
              <a:t>Symon</a:t>
            </a:r>
          </a:p>
        </p:txBody>
      </p:sp>
      <p:sp>
        <p:nvSpPr>
          <p:cNvPr id="4" name="Rectangle 3"/>
          <p:cNvSpPr/>
          <p:nvPr/>
        </p:nvSpPr>
        <p:spPr>
          <a:xfrm>
            <a:off x="5593299" y="3244334"/>
            <a:ext cx="1636987" cy="923330"/>
          </a:xfrm>
          <a:prstGeom prst="rect">
            <a:avLst/>
          </a:prstGeom>
        </p:spPr>
        <p:txBody>
          <a:bodyPr wrap="none">
            <a:spAutoFit/>
          </a:bodyPr>
          <a:lstStyle/>
          <a:p>
            <a:pPr algn="ctr"/>
            <a:r>
              <a:rPr lang="en-NZ" b="1" dirty="0">
                <a:solidFill>
                  <a:srgbClr val="FFFF00"/>
                </a:solidFill>
              </a:rPr>
              <a:t>Russell</a:t>
            </a:r>
          </a:p>
          <a:p>
            <a:pPr algn="ctr"/>
            <a:r>
              <a:rPr lang="en-NZ" b="1" dirty="0">
                <a:solidFill>
                  <a:srgbClr val="FFFF00"/>
                </a:solidFill>
              </a:rPr>
              <a:t>GOC</a:t>
            </a:r>
          </a:p>
          <a:p>
            <a:pPr algn="ctr"/>
            <a:r>
              <a:rPr lang="en-NZ" b="1" dirty="0">
                <a:solidFill>
                  <a:srgbClr val="FFFF00"/>
                </a:solidFill>
              </a:rPr>
              <a:t>‘The General’</a:t>
            </a:r>
          </a:p>
        </p:txBody>
      </p:sp>
      <p:sp>
        <p:nvSpPr>
          <p:cNvPr id="7" name="TextBox 6"/>
          <p:cNvSpPr txBox="1"/>
          <p:nvPr/>
        </p:nvSpPr>
        <p:spPr>
          <a:xfrm>
            <a:off x="7007656" y="2919791"/>
            <a:ext cx="1002197" cy="646331"/>
          </a:xfrm>
          <a:prstGeom prst="rect">
            <a:avLst/>
          </a:prstGeom>
          <a:noFill/>
        </p:spPr>
        <p:txBody>
          <a:bodyPr wrap="none" rtlCol="0">
            <a:spAutoFit/>
          </a:bodyPr>
          <a:lstStyle/>
          <a:p>
            <a:r>
              <a:rPr lang="en-NZ" b="1" dirty="0">
                <a:solidFill>
                  <a:srgbClr val="FFFF00"/>
                </a:solidFill>
              </a:rPr>
              <a:t>Young </a:t>
            </a:r>
          </a:p>
          <a:p>
            <a:r>
              <a:rPr lang="en-NZ" b="1" dirty="0">
                <a:solidFill>
                  <a:srgbClr val="FFFF00"/>
                </a:solidFill>
              </a:rPr>
              <a:t>2</a:t>
            </a:r>
            <a:r>
              <a:rPr lang="en-NZ" b="1" baseline="30000" dirty="0">
                <a:solidFill>
                  <a:srgbClr val="FFFF00"/>
                </a:solidFill>
              </a:rPr>
              <a:t>nd</a:t>
            </a:r>
            <a:r>
              <a:rPr lang="en-NZ" b="1" dirty="0">
                <a:solidFill>
                  <a:srgbClr val="FFFF00"/>
                </a:solidFill>
              </a:rPr>
              <a:t> </a:t>
            </a:r>
            <a:r>
              <a:rPr lang="en-NZ" b="1" dirty="0" err="1">
                <a:solidFill>
                  <a:srgbClr val="FFFF00"/>
                </a:solidFill>
              </a:rPr>
              <a:t>Bde</a:t>
            </a:r>
            <a:endParaRPr lang="en-NZ" b="1" dirty="0">
              <a:solidFill>
                <a:srgbClr val="FFFF00"/>
              </a:solidFill>
            </a:endParaRPr>
          </a:p>
        </p:txBody>
      </p:sp>
      <p:sp>
        <p:nvSpPr>
          <p:cNvPr id="8" name="TextBox 7"/>
          <p:cNvSpPr txBox="1"/>
          <p:nvPr/>
        </p:nvSpPr>
        <p:spPr>
          <a:xfrm>
            <a:off x="8112225" y="3229126"/>
            <a:ext cx="949299" cy="646331"/>
          </a:xfrm>
          <a:prstGeom prst="rect">
            <a:avLst/>
          </a:prstGeom>
          <a:noFill/>
        </p:spPr>
        <p:txBody>
          <a:bodyPr wrap="none" rtlCol="0">
            <a:spAutoFit/>
          </a:bodyPr>
          <a:lstStyle/>
          <a:p>
            <a:r>
              <a:rPr lang="en-NZ" b="1" dirty="0" err="1">
                <a:solidFill>
                  <a:srgbClr val="FFFF00"/>
                </a:solidFill>
              </a:rPr>
              <a:t>Melvill</a:t>
            </a:r>
            <a:endParaRPr lang="en-NZ" b="1" dirty="0">
              <a:solidFill>
                <a:srgbClr val="FFFF00"/>
              </a:solidFill>
            </a:endParaRPr>
          </a:p>
          <a:p>
            <a:r>
              <a:rPr lang="en-NZ" b="1" dirty="0">
                <a:solidFill>
                  <a:srgbClr val="FFFF00"/>
                </a:solidFill>
              </a:rPr>
              <a:t>1</a:t>
            </a:r>
            <a:r>
              <a:rPr lang="en-NZ" b="1" baseline="30000" dirty="0">
                <a:solidFill>
                  <a:srgbClr val="FFFF00"/>
                </a:solidFill>
              </a:rPr>
              <a:t>st</a:t>
            </a:r>
            <a:r>
              <a:rPr lang="en-NZ" b="1" dirty="0">
                <a:solidFill>
                  <a:srgbClr val="FFFF00"/>
                </a:solidFill>
              </a:rPr>
              <a:t> </a:t>
            </a:r>
            <a:r>
              <a:rPr lang="en-NZ" b="1" dirty="0" err="1">
                <a:solidFill>
                  <a:srgbClr val="FFFF00"/>
                </a:solidFill>
              </a:rPr>
              <a:t>Bde</a:t>
            </a:r>
            <a:endParaRPr lang="en-NZ" b="1" dirty="0">
              <a:solidFill>
                <a:srgbClr val="FFFF00"/>
              </a:solidFill>
            </a:endParaRPr>
          </a:p>
        </p:txBody>
      </p:sp>
      <p:sp>
        <p:nvSpPr>
          <p:cNvPr id="5" name="Title 4"/>
          <p:cNvSpPr>
            <a:spLocks noGrp="1"/>
          </p:cNvSpPr>
          <p:nvPr>
            <p:ph type="title"/>
          </p:nvPr>
        </p:nvSpPr>
        <p:spPr>
          <a:xfrm>
            <a:off x="1864310" y="277813"/>
            <a:ext cx="9718089" cy="126070"/>
          </a:xfrm>
        </p:spPr>
        <p:txBody>
          <a:bodyPr/>
          <a:lstStyle/>
          <a:p>
            <a:r>
              <a:rPr lang="en-NZ" dirty="0" smtClean="0">
                <a:latin typeface="+mn-lt"/>
              </a:rPr>
              <a:t>Russell and his Brigadiers</a:t>
            </a:r>
            <a:endParaRPr lang="en-NZ" dirty="0">
              <a:latin typeface="+mn-lt"/>
            </a:endParaRPr>
          </a:p>
        </p:txBody>
      </p:sp>
    </p:spTree>
    <p:extLst>
      <p:ext uri="{BB962C8B-B14F-4D97-AF65-F5344CB8AC3E}">
        <p14:creationId xmlns:p14="http://schemas.microsoft.com/office/powerpoint/2010/main" val="267330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7032" b="30050"/>
          <a:stretch/>
        </p:blipFill>
        <p:spPr>
          <a:xfrm>
            <a:off x="3646742" y="1630771"/>
            <a:ext cx="5540639" cy="4797152"/>
          </a:xfrm>
          <a:prstGeom prst="rect">
            <a:avLst/>
          </a:prstGeom>
        </p:spPr>
      </p:pic>
      <p:sp>
        <p:nvSpPr>
          <p:cNvPr id="4" name="Title 3"/>
          <p:cNvSpPr>
            <a:spLocks noGrp="1"/>
          </p:cNvSpPr>
          <p:nvPr>
            <p:ph type="title"/>
          </p:nvPr>
        </p:nvSpPr>
        <p:spPr>
          <a:xfrm>
            <a:off x="1624613" y="328473"/>
            <a:ext cx="9703293" cy="982303"/>
          </a:xfrm>
        </p:spPr>
        <p:txBody>
          <a:bodyPr>
            <a:normAutofit fontScale="90000"/>
          </a:bodyPr>
          <a:lstStyle/>
          <a:p>
            <a:pPr algn="ctr"/>
            <a:r>
              <a:rPr lang="en-NZ" b="1" dirty="0" smtClean="0">
                <a:solidFill>
                  <a:schemeClr val="accent2">
                    <a:lumMod val="75000"/>
                  </a:schemeClr>
                </a:solidFill>
                <a:latin typeface="+mn-lt"/>
              </a:rPr>
              <a:t>Brigadier-General George Napier Johnston</a:t>
            </a:r>
            <a:br>
              <a:rPr lang="en-NZ" b="1" dirty="0" smtClean="0">
                <a:solidFill>
                  <a:schemeClr val="accent2">
                    <a:lumMod val="75000"/>
                  </a:schemeClr>
                </a:solidFill>
                <a:latin typeface="+mn-lt"/>
              </a:rPr>
            </a:br>
            <a:r>
              <a:rPr lang="en-NZ" b="1" dirty="0" smtClean="0">
                <a:solidFill>
                  <a:schemeClr val="accent2">
                    <a:lumMod val="75000"/>
                  </a:schemeClr>
                </a:solidFill>
                <a:latin typeface="+mn-lt"/>
              </a:rPr>
              <a:t>CRA NZ DIV</a:t>
            </a:r>
            <a:endParaRPr lang="en-NZ" b="1" dirty="0">
              <a:solidFill>
                <a:schemeClr val="accent2">
                  <a:lumMod val="75000"/>
                </a:schemeClr>
              </a:solidFill>
              <a:latin typeface="+mn-lt"/>
            </a:endParaRPr>
          </a:p>
        </p:txBody>
      </p:sp>
    </p:spTree>
    <p:extLst>
      <p:ext uri="{BB962C8B-B14F-4D97-AF65-F5344CB8AC3E}">
        <p14:creationId xmlns:p14="http://schemas.microsoft.com/office/powerpoint/2010/main" val="912163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658" y="1600199"/>
            <a:ext cx="10119011"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p:txBody>
          <a:bodyPr/>
          <a:lstStyle/>
          <a:p>
            <a:pPr eaLnBrk="1" hangingPunct="1">
              <a:defRPr/>
            </a:pPr>
            <a:r>
              <a:rPr lang="en-GB" sz="4000" dirty="0">
                <a:solidFill>
                  <a:schemeClr val="accent2">
                    <a:lumMod val="75000"/>
                  </a:schemeClr>
                </a:solidFill>
                <a:effectLst>
                  <a:outerShdw blurRad="38100" dist="38100" dir="2700000" algn="tl">
                    <a:srgbClr val="C0C0C0"/>
                  </a:outerShdw>
                </a:effectLst>
                <a:latin typeface="Copperplate Gothic Bold" pitchFamily="34" charset="0"/>
              </a:rPr>
              <a:t>1918 – A year of hard fighting</a:t>
            </a:r>
          </a:p>
        </p:txBody>
      </p:sp>
      <p:sp>
        <p:nvSpPr>
          <p:cNvPr id="10244" name="Text Box 4"/>
          <p:cNvSpPr txBox="1">
            <a:spLocks noChangeArrowheads="1"/>
          </p:cNvSpPr>
          <p:nvPr/>
        </p:nvSpPr>
        <p:spPr bwMode="auto">
          <a:xfrm>
            <a:off x="2927350" y="5805488"/>
            <a:ext cx="6840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fr-FR" altLang="en-US">
              <a:solidFill>
                <a:schemeClr val="bg1"/>
              </a:solidFill>
              <a:latin typeface="Times" panose="02020603050405020304" pitchFamily="18" charset="0"/>
            </a:endParaRPr>
          </a:p>
        </p:txBody>
      </p:sp>
      <p:sp>
        <p:nvSpPr>
          <p:cNvPr id="95237" name="AutoShape 5"/>
          <p:cNvSpPr>
            <a:spLocks noChangeArrowheads="1"/>
          </p:cNvSpPr>
          <p:nvPr/>
        </p:nvSpPr>
        <p:spPr bwMode="auto">
          <a:xfrm>
            <a:off x="2481283" y="4986913"/>
            <a:ext cx="6481762" cy="1295400"/>
          </a:xfrm>
          <a:prstGeom prst="wedgeRectCallout">
            <a:avLst>
              <a:gd name="adj1" fmla="val 49977"/>
              <a:gd name="adj2" fmla="val -225120"/>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r-FR" altLang="en-US" sz="4400">
              <a:solidFill>
                <a:schemeClr val="bg1"/>
              </a:solidFill>
              <a:latin typeface="Times" panose="02020603050405020304" pitchFamily="18" charset="0"/>
            </a:endParaRPr>
          </a:p>
        </p:txBody>
      </p:sp>
      <p:sp>
        <p:nvSpPr>
          <p:cNvPr id="95238" name="Text Box 6"/>
          <p:cNvSpPr txBox="1">
            <a:spLocks noChangeArrowheads="1"/>
          </p:cNvSpPr>
          <p:nvPr/>
        </p:nvSpPr>
        <p:spPr bwMode="auto">
          <a:xfrm>
            <a:off x="3276840" y="4919652"/>
            <a:ext cx="561657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GB" altLang="en-US" b="1" dirty="0">
                <a:latin typeface="Arial Unicode MS" panose="020B0604020202020204" pitchFamily="34" charset="-128"/>
              </a:rPr>
              <a:t>‘</a:t>
            </a:r>
            <a:r>
              <a:rPr lang="en-GB" altLang="en-US" sz="1600" b="1" dirty="0">
                <a:latin typeface="Arial Unicode MS" panose="020B0604020202020204" pitchFamily="34" charset="-128"/>
              </a:rPr>
              <a:t>The N.Z. Division has come all the way from </a:t>
            </a:r>
            <a:r>
              <a:rPr lang="en-GB" altLang="en-US" sz="1600" b="1" dirty="0" err="1">
                <a:latin typeface="Arial Unicode MS" panose="020B0604020202020204" pitchFamily="34" charset="-128"/>
              </a:rPr>
              <a:t>Hebuterne</a:t>
            </a:r>
            <a:r>
              <a:rPr lang="en-GB" altLang="en-US" sz="1600" b="1" dirty="0">
                <a:latin typeface="Arial Unicode MS" panose="020B0604020202020204" pitchFamily="34" charset="-128"/>
              </a:rPr>
              <a:t> to the present front on the </a:t>
            </a:r>
            <a:r>
              <a:rPr lang="en-GB" altLang="en-US" sz="1600" b="1" dirty="0" err="1">
                <a:latin typeface="Arial Unicode MS" panose="020B0604020202020204" pitchFamily="34" charset="-128"/>
              </a:rPr>
              <a:t>Selle</a:t>
            </a:r>
            <a:r>
              <a:rPr lang="en-GB" altLang="en-US" sz="1600" b="1" dirty="0">
                <a:latin typeface="Arial Unicode MS" panose="020B0604020202020204" pitchFamily="34" charset="-128"/>
              </a:rPr>
              <a:t> river without a rest (over 100 kilometres). A fine performance.’ </a:t>
            </a:r>
          </a:p>
          <a:p>
            <a:pPr>
              <a:spcBef>
                <a:spcPct val="50000"/>
              </a:spcBef>
            </a:pPr>
            <a:r>
              <a:rPr lang="en-GB" altLang="en-US" sz="1600" b="1" dirty="0">
                <a:latin typeface="Arial Unicode MS" panose="020B0604020202020204" pitchFamily="34" charset="-128"/>
              </a:rPr>
              <a:t>FM Sir Douglas Haig, Diary Entry, Oct 1918</a:t>
            </a:r>
          </a:p>
          <a:p>
            <a:pPr>
              <a:spcBef>
                <a:spcPct val="50000"/>
              </a:spcBef>
            </a:pPr>
            <a:endParaRPr lang="en-GB" altLang="en-US" sz="1600" b="1" dirty="0">
              <a:latin typeface="Arial Unicode MS" panose="020B0604020202020204" pitchFamily="34" charset="-128"/>
            </a:endParaRPr>
          </a:p>
        </p:txBody>
      </p:sp>
      <p:sp>
        <p:nvSpPr>
          <p:cNvPr id="95239" name="Rectangle 7"/>
          <p:cNvSpPr>
            <a:spLocks noChangeArrowheads="1"/>
          </p:cNvSpPr>
          <p:nvPr/>
        </p:nvSpPr>
        <p:spPr bwMode="auto">
          <a:xfrm>
            <a:off x="2782888" y="2492376"/>
            <a:ext cx="2881312" cy="122396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altLang="en-US" dirty="0"/>
              <a:t>‘Villages are only obstacles</a:t>
            </a:r>
          </a:p>
          <a:p>
            <a:pPr algn="r" eaLnBrk="1" hangingPunct="1"/>
            <a:r>
              <a:rPr lang="en-GB" altLang="en-US" dirty="0"/>
              <a:t>not ends in themselves’</a:t>
            </a:r>
          </a:p>
          <a:p>
            <a:pPr algn="r" eaLnBrk="1" hangingPunct="1"/>
            <a:r>
              <a:rPr lang="en-GB" altLang="en-US" dirty="0"/>
              <a:t>Russell</a:t>
            </a:r>
          </a:p>
          <a:p>
            <a:pPr algn="r" eaLnBrk="1" hangingPunct="1"/>
            <a:endParaRPr lang="en-US" altLang="en-US"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822960" y="4178160"/>
              <a:ext cx="1339920" cy="546480"/>
            </p14:xfrm>
          </p:contentPart>
        </mc:Choice>
        <mc:Fallback xmlns="">
          <p:pic>
            <p:nvPicPr>
              <p:cNvPr id="2" name="Ink 1"/>
              <p:cNvPicPr/>
              <p:nvPr/>
            </p:nvPicPr>
            <p:blipFill>
              <a:blip r:embed="rId5"/>
              <a:stretch>
                <a:fillRect/>
              </a:stretch>
            </p:blipFill>
            <p:spPr>
              <a:xfrm>
                <a:off x="3807120" y="4114800"/>
                <a:ext cx="1371600" cy="673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2673480" y="3943440"/>
              <a:ext cx="1206720" cy="457560"/>
            </p14:xfrm>
          </p:contentPart>
        </mc:Choice>
        <mc:Fallback xmlns="">
          <p:pic>
            <p:nvPicPr>
              <p:cNvPr id="3" name="Ink 2"/>
              <p:cNvPicPr/>
              <p:nvPr/>
            </p:nvPicPr>
            <p:blipFill>
              <a:blip r:embed="rId7"/>
              <a:stretch>
                <a:fillRect/>
              </a:stretch>
            </p:blipFill>
            <p:spPr>
              <a:xfrm>
                <a:off x="2657640" y="3880080"/>
                <a:ext cx="1238400" cy="584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1803360" y="4032360"/>
              <a:ext cx="1486440" cy="197280"/>
            </p14:xfrm>
          </p:contentPart>
        </mc:Choice>
        <mc:Fallback xmlns="">
          <p:pic>
            <p:nvPicPr>
              <p:cNvPr id="4" name="Ink 3"/>
              <p:cNvPicPr/>
              <p:nvPr/>
            </p:nvPicPr>
            <p:blipFill>
              <a:blip r:embed="rId9"/>
              <a:stretch>
                <a:fillRect/>
              </a:stretch>
            </p:blipFill>
            <p:spPr>
              <a:xfrm>
                <a:off x="1787520" y="3969000"/>
                <a:ext cx="151812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p14:cNvContentPartPr/>
              <p14:nvPr/>
            </p14:nvContentPartPr>
            <p14:xfrm>
              <a:off x="1670160" y="3867120"/>
              <a:ext cx="260640" cy="400320"/>
            </p14:xfrm>
          </p:contentPart>
        </mc:Choice>
        <mc:Fallback xmlns="">
          <p:pic>
            <p:nvPicPr>
              <p:cNvPr id="5" name="Ink 4"/>
              <p:cNvPicPr/>
              <p:nvPr/>
            </p:nvPicPr>
            <p:blipFill>
              <a:blip r:embed="rId11"/>
              <a:stretch>
                <a:fillRect/>
              </a:stretch>
            </p:blipFill>
            <p:spPr>
              <a:xfrm>
                <a:off x="1654320" y="3803760"/>
                <a:ext cx="292320" cy="527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Ink 5"/>
              <p14:cNvContentPartPr/>
              <p14:nvPr/>
            </p14:nvContentPartPr>
            <p14:xfrm>
              <a:off x="5780127" y="1889504"/>
              <a:ext cx="3886560" cy="2311560"/>
            </p14:xfrm>
          </p:contentPart>
        </mc:Choice>
        <mc:Fallback>
          <p:pic>
            <p:nvPicPr>
              <p:cNvPr id="6" name="Ink 5"/>
              <p:cNvPicPr/>
              <p:nvPr/>
            </p:nvPicPr>
            <p:blipFill>
              <a:blip r:embed="rId13"/>
              <a:stretch>
                <a:fillRect/>
              </a:stretch>
            </p:blipFill>
            <p:spPr>
              <a:xfrm>
                <a:off x="5764287" y="1826144"/>
                <a:ext cx="3918240" cy="2438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p14:cNvContentPartPr/>
              <p14:nvPr/>
            </p14:nvContentPartPr>
            <p14:xfrm>
              <a:off x="9360120" y="2082960"/>
              <a:ext cx="1289160" cy="324000"/>
            </p14:xfrm>
          </p:contentPart>
        </mc:Choice>
        <mc:Fallback xmlns="">
          <p:pic>
            <p:nvPicPr>
              <p:cNvPr id="7" name="Ink 6"/>
              <p:cNvPicPr/>
              <p:nvPr/>
            </p:nvPicPr>
            <p:blipFill>
              <a:blip r:embed="rId15"/>
              <a:stretch>
                <a:fillRect/>
              </a:stretch>
            </p:blipFill>
            <p:spPr>
              <a:xfrm>
                <a:off x="9344280" y="2019600"/>
                <a:ext cx="132084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p14:cNvContentPartPr/>
              <p14:nvPr/>
            </p14:nvContentPartPr>
            <p14:xfrm>
              <a:off x="3378360" y="4356000"/>
              <a:ext cx="360" cy="360"/>
            </p14:xfrm>
          </p:contentPart>
        </mc:Choice>
        <mc:Fallback xmlns="">
          <p:pic>
            <p:nvPicPr>
              <p:cNvPr id="8" name="Ink 7"/>
              <p:cNvPicPr/>
              <p:nvPr/>
            </p:nvPicPr>
            <p:blipFill>
              <a:blip r:embed="rId17"/>
              <a:stretch>
                <a:fillRect/>
              </a:stretch>
            </p:blipFill>
            <p:spPr>
              <a:xfrm>
                <a:off x="3362520" y="4292640"/>
                <a:ext cx="32040" cy="127080"/>
              </a:xfrm>
              <a:prstGeom prst="rect">
                <a:avLst/>
              </a:prstGeom>
            </p:spPr>
          </p:pic>
        </mc:Fallback>
      </mc:AlternateContent>
      <p:sp>
        <p:nvSpPr>
          <p:cNvPr id="9" name="TextBox 8"/>
          <p:cNvSpPr txBox="1"/>
          <p:nvPr/>
        </p:nvSpPr>
        <p:spPr>
          <a:xfrm>
            <a:off x="1803361" y="4178160"/>
            <a:ext cx="184731" cy="369332"/>
          </a:xfrm>
          <a:prstGeom prst="rect">
            <a:avLst/>
          </a:prstGeom>
          <a:noFill/>
        </p:spPr>
        <p:txBody>
          <a:bodyPr wrap="none" rtlCol="0">
            <a:spAutoFit/>
          </a:bodyPr>
          <a:lstStyle/>
          <a:p>
            <a:endParaRPr lang="en-NZ" dirty="0"/>
          </a:p>
        </p:txBody>
      </p:sp>
      <p:sp>
        <p:nvSpPr>
          <p:cNvPr id="10" name="TextBox 9"/>
          <p:cNvSpPr txBox="1"/>
          <p:nvPr/>
        </p:nvSpPr>
        <p:spPr>
          <a:xfrm>
            <a:off x="1919288" y="3951059"/>
            <a:ext cx="3744912" cy="1200329"/>
          </a:xfrm>
          <a:prstGeom prst="rect">
            <a:avLst/>
          </a:prstGeom>
          <a:solidFill>
            <a:schemeClr val="accent1"/>
          </a:solidFill>
        </p:spPr>
        <p:txBody>
          <a:bodyPr wrap="square" rtlCol="0">
            <a:spAutoFit/>
          </a:bodyPr>
          <a:lstStyle/>
          <a:p>
            <a:r>
              <a:rPr lang="en-NZ" dirty="0"/>
              <a:t>‘Ludendorff’s methods in March had widened tactical conceptions and the lessons then taught were not forgotten.’ </a:t>
            </a:r>
          </a:p>
        </p:txBody>
      </p:sp>
      <p:sp>
        <p:nvSpPr>
          <p:cNvPr id="11" name="TextBox 10"/>
          <p:cNvSpPr txBox="1"/>
          <p:nvPr/>
        </p:nvSpPr>
        <p:spPr>
          <a:xfrm>
            <a:off x="5641178" y="4055915"/>
            <a:ext cx="5471062" cy="2031325"/>
          </a:xfrm>
          <a:prstGeom prst="rect">
            <a:avLst/>
          </a:prstGeom>
          <a:solidFill>
            <a:srgbClr val="FFC000"/>
          </a:solidFill>
        </p:spPr>
        <p:txBody>
          <a:bodyPr wrap="square" rtlCol="0">
            <a:spAutoFit/>
          </a:bodyPr>
          <a:lstStyle/>
          <a:p>
            <a:r>
              <a:rPr lang="en-NZ" dirty="0">
                <a:latin typeface="Optima"/>
              </a:rPr>
              <a:t>‘For no words of mine can convey to the layman the feeling of heaven when an artilleryman knows when the Division he is supporting is a good one, and of all the good and very good Divisions of the British Army I would rate the New Zealand Division high among the highest. </a:t>
            </a:r>
          </a:p>
          <a:p>
            <a:r>
              <a:rPr lang="en-NZ" dirty="0">
                <a:latin typeface="Optima"/>
              </a:rPr>
              <a:t>Arthur </a:t>
            </a:r>
            <a:r>
              <a:rPr lang="en-NZ" dirty="0" err="1">
                <a:latin typeface="Optima"/>
              </a:rPr>
              <a:t>Behrend</a:t>
            </a:r>
            <a:endParaRPr lang="en-NZ" dirty="0"/>
          </a:p>
        </p:txBody>
      </p:sp>
    </p:spTree>
    <p:extLst>
      <p:ext uri="{BB962C8B-B14F-4D97-AF65-F5344CB8AC3E}">
        <p14:creationId xmlns:p14="http://schemas.microsoft.com/office/powerpoint/2010/main" val="131357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95237"/>
                                        </p:tgtEl>
                                        <p:attrNameLst>
                                          <p:attrName>style.visibility</p:attrName>
                                        </p:attrNameLst>
                                      </p:cBhvr>
                                      <p:to>
                                        <p:strVal val="visible"/>
                                      </p:to>
                                    </p:set>
                                    <p:animEffect transition="in" filter="diamond(in)">
                                      <p:cBhvr>
                                        <p:cTn id="16" dur="2000"/>
                                        <p:tgtEl>
                                          <p:spTgt spid="95237"/>
                                        </p:tgtEl>
                                      </p:cBhvr>
                                    </p:animEffect>
                                  </p:childTnLst>
                                </p:cTn>
                              </p:par>
                              <p:par>
                                <p:cTn id="17" presetID="8" presetClass="entr" presetSubtype="16" fill="hold" nodeType="withEffect">
                                  <p:stCondLst>
                                    <p:cond delay="0"/>
                                  </p:stCondLst>
                                  <p:childTnLst>
                                    <p:set>
                                      <p:cBhvr>
                                        <p:cTn id="18" dur="1" fill="hold">
                                          <p:stCondLst>
                                            <p:cond delay="0"/>
                                          </p:stCondLst>
                                        </p:cTn>
                                        <p:tgtEl>
                                          <p:spTgt spid="95238">
                                            <p:txEl>
                                              <p:pRg st="0" end="0"/>
                                            </p:txEl>
                                          </p:spTgt>
                                        </p:tgtEl>
                                        <p:attrNameLst>
                                          <p:attrName>style.visibility</p:attrName>
                                        </p:attrNameLst>
                                      </p:cBhvr>
                                      <p:to>
                                        <p:strVal val="visible"/>
                                      </p:to>
                                    </p:set>
                                    <p:animEffect transition="in" filter="diamond(in)">
                                      <p:cBhvr>
                                        <p:cTn id="19" dur="2000"/>
                                        <p:tgtEl>
                                          <p:spTgt spid="95238">
                                            <p:txEl>
                                              <p:pRg st="0" end="0"/>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95238">
                                            <p:txEl>
                                              <p:pRg st="1" end="1"/>
                                            </p:txEl>
                                          </p:spTgt>
                                        </p:tgtEl>
                                        <p:attrNameLst>
                                          <p:attrName>style.visibility</p:attrName>
                                        </p:attrNameLst>
                                      </p:cBhvr>
                                      <p:to>
                                        <p:strVal val="visible"/>
                                      </p:to>
                                    </p:set>
                                    <p:animEffect transition="in" filter="diamond(in)">
                                      <p:cBhvr>
                                        <p:cTn id="22" dur="2000"/>
                                        <p:tgtEl>
                                          <p:spTgt spid="9523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xit" presetSubtype="0" fill="hold" grpId="1" nodeType="clickEffect">
                                  <p:stCondLst>
                                    <p:cond delay="0"/>
                                  </p:stCondLst>
                                  <p:childTnLst>
                                    <p:animEffect transition="out" filter="dissolve">
                                      <p:cBhvr>
                                        <p:cTn id="26" dur="500"/>
                                        <p:tgtEl>
                                          <p:spTgt spid="95237"/>
                                        </p:tgtEl>
                                      </p:cBhvr>
                                    </p:animEffect>
                                    <p:set>
                                      <p:cBhvr>
                                        <p:cTn id="27" dur="1" fill="hold">
                                          <p:stCondLst>
                                            <p:cond delay="499"/>
                                          </p:stCondLst>
                                        </p:cTn>
                                        <p:tgtEl>
                                          <p:spTgt spid="95237"/>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95238">
                                            <p:txEl>
                                              <p:pRg st="0" end="0"/>
                                            </p:txEl>
                                          </p:spTgt>
                                        </p:tgtEl>
                                      </p:cBhvr>
                                    </p:animEffect>
                                    <p:set>
                                      <p:cBhvr>
                                        <p:cTn id="30" dur="1" fill="hold">
                                          <p:stCondLst>
                                            <p:cond delay="499"/>
                                          </p:stCondLst>
                                        </p:cTn>
                                        <p:tgtEl>
                                          <p:spTgt spid="95238">
                                            <p:txEl>
                                              <p:pRg st="0" end="0"/>
                                            </p:txEl>
                                          </p:spTgt>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95238">
                                            <p:txEl>
                                              <p:pRg st="1" end="1"/>
                                            </p:txEl>
                                          </p:spTgt>
                                        </p:tgtEl>
                                      </p:cBhvr>
                                    </p:animEffect>
                                    <p:set>
                                      <p:cBhvr>
                                        <p:cTn id="33" dur="1" fill="hold">
                                          <p:stCondLst>
                                            <p:cond delay="499"/>
                                          </p:stCondLst>
                                        </p:cTn>
                                        <p:tgtEl>
                                          <p:spTgt spid="95238">
                                            <p:txEl>
                                              <p:pRg st="1" end="1"/>
                                            </p:txEl>
                                          </p:spTgt>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52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P spid="95237" grpId="1" animBg="1"/>
      <p:bldP spid="95239" grpId="0" animBg="1"/>
      <p:bldP spid="10" grpId="0" animBg="1"/>
      <p:bldP spid="10"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57" y="0"/>
            <a:ext cx="7886700" cy="994172"/>
          </a:xfrm>
        </p:spPr>
        <p:txBody>
          <a:bodyPr/>
          <a:lstStyle/>
          <a:p>
            <a:r>
              <a:rPr lang="en-NZ" dirty="0" smtClean="0">
                <a:solidFill>
                  <a:srgbClr val="C00000"/>
                </a:solidFill>
                <a:latin typeface="+mn-lt"/>
              </a:rPr>
              <a:t>NZEF Casualties 1918</a:t>
            </a:r>
            <a:endParaRPr lang="en-NZ" dirty="0">
              <a:solidFill>
                <a:srgbClr val="C00000"/>
              </a:solidFill>
              <a:latin typeface="+mn-lt"/>
            </a:endParaRPr>
          </a:p>
        </p:txBody>
      </p:sp>
      <p:graphicFrame>
        <p:nvGraphicFramePr>
          <p:cNvPr id="4" name="Content Placeholder 3"/>
          <p:cNvGraphicFramePr>
            <a:graphicFrameLocks noGrp="1"/>
          </p:cNvGraphicFramePr>
          <p:nvPr>
            <p:ph idx="1"/>
            <p:extLst/>
          </p:nvPr>
        </p:nvGraphicFramePr>
        <p:xfrm>
          <a:off x="2895602" y="1685925"/>
          <a:ext cx="5100639" cy="4532758"/>
        </p:xfrm>
        <a:graphic>
          <a:graphicData uri="http://schemas.openxmlformats.org/drawingml/2006/table">
            <a:tbl>
              <a:tblPr/>
              <a:tblGrid>
                <a:gridCol w="1081953"/>
                <a:gridCol w="725266"/>
                <a:gridCol w="737155"/>
                <a:gridCol w="879831"/>
                <a:gridCol w="867941"/>
                <a:gridCol w="808493"/>
              </a:tblGrid>
              <a:tr h="232490">
                <a:tc>
                  <a:txBody>
                    <a:bodyPr/>
                    <a:lstStyle/>
                    <a:p>
                      <a:pPr fontAlgn="ctr"/>
                      <a:r>
                        <a:rPr lang="en-NZ" sz="1400" b="0" i="0" dirty="0">
                          <a:effectLst/>
                          <a:latin typeface="ProximaNovaSemibold"/>
                        </a:rPr>
                        <a:t>1918</a:t>
                      </a:r>
                      <a:endParaRPr lang="en-NZ" sz="1400" b="0" i="0" dirty="0">
                        <a:effectLst/>
                        <a:latin typeface="ProximaNova"/>
                      </a:endParaRP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 </a:t>
                      </a:r>
                      <a:r>
                        <a:rPr lang="en-NZ" sz="1400" b="0" i="0" dirty="0" smtClean="0">
                          <a:effectLst/>
                          <a:latin typeface="ProximaNova"/>
                        </a:rPr>
                        <a:t>Dead</a:t>
                      </a:r>
                      <a:endParaRPr lang="en-NZ" sz="1400" b="0" i="0" dirty="0">
                        <a:effectLst/>
                        <a:latin typeface="ProximaNova"/>
                      </a:endParaRP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 </a:t>
                      </a:r>
                      <a:r>
                        <a:rPr lang="en-NZ" sz="1400" b="0" i="0" dirty="0" smtClean="0">
                          <a:effectLst/>
                          <a:latin typeface="ProximaNova"/>
                        </a:rPr>
                        <a:t>Missing</a:t>
                      </a:r>
                      <a:endParaRPr lang="en-NZ" sz="1400" b="0" i="0" dirty="0">
                        <a:effectLst/>
                        <a:latin typeface="ProximaNova"/>
                      </a:endParaRP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 </a:t>
                      </a:r>
                      <a:r>
                        <a:rPr lang="en-NZ" sz="1400" b="0" i="0" dirty="0" smtClean="0">
                          <a:effectLst/>
                          <a:latin typeface="ProximaNova"/>
                        </a:rPr>
                        <a:t>POW</a:t>
                      </a:r>
                      <a:endParaRPr lang="en-NZ" sz="1400" b="0" i="0" dirty="0">
                        <a:effectLst/>
                        <a:latin typeface="ProximaNova"/>
                      </a:endParaRP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 </a:t>
                      </a:r>
                      <a:r>
                        <a:rPr lang="en-NZ" sz="1400" b="0" i="0" dirty="0" smtClean="0">
                          <a:effectLst/>
                          <a:latin typeface="ProximaNova"/>
                        </a:rPr>
                        <a:t>Wounded</a:t>
                      </a:r>
                      <a:endParaRPr lang="en-NZ" sz="1400" b="0" i="0" dirty="0">
                        <a:effectLst/>
                        <a:latin typeface="ProximaNova"/>
                      </a:endParaRP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 </a:t>
                      </a:r>
                      <a:r>
                        <a:rPr lang="en-NZ" sz="1400" b="0" i="0" dirty="0" smtClean="0">
                          <a:effectLst/>
                          <a:latin typeface="ProximaNova"/>
                        </a:rPr>
                        <a:t>Total</a:t>
                      </a:r>
                      <a:endParaRPr lang="en-NZ" sz="1400" b="0" i="0" dirty="0">
                        <a:effectLst/>
                        <a:latin typeface="ProximaNova"/>
                      </a:endParaRPr>
                    </a:p>
                  </a:txBody>
                  <a:tcPr marL="26750" marR="26750" marT="13375" marB="13375" anchor="ctr">
                    <a:lnL>
                      <a:noFill/>
                    </a:lnL>
                    <a:lnR>
                      <a:noFill/>
                    </a:lnR>
                    <a:lnT>
                      <a:noFill/>
                    </a:lnT>
                    <a:lnB>
                      <a:noFill/>
                    </a:lnB>
                  </a:tcPr>
                </a:tc>
              </a:tr>
              <a:tr h="389333">
                <a:tc>
                  <a:txBody>
                    <a:bodyPr/>
                    <a:lstStyle/>
                    <a:p>
                      <a:pPr fontAlgn="ctr"/>
                      <a:r>
                        <a:rPr lang="en-NZ" sz="1400" b="0" i="0">
                          <a:effectLst/>
                          <a:latin typeface="ProximaNova"/>
                        </a:rPr>
                        <a:t>January</a:t>
                      </a:r>
                    </a:p>
                  </a:txBody>
                  <a:tcPr marL="26750" marR="26750" marT="13375" marB="13375" anchor="ctr">
                    <a:lnL>
                      <a:noFill/>
                    </a:lnL>
                    <a:lnR>
                      <a:noFill/>
                    </a:lnR>
                    <a:lnT>
                      <a:noFill/>
                    </a:lnT>
                    <a:lnB>
                      <a:noFill/>
                    </a:lnB>
                    <a:solidFill>
                      <a:srgbClr val="FFFEEE"/>
                    </a:solidFill>
                  </a:tcPr>
                </a:tc>
                <a:tc>
                  <a:txBody>
                    <a:bodyPr/>
                    <a:lstStyle/>
                    <a:p>
                      <a:pPr fontAlgn="base"/>
                      <a:r>
                        <a:rPr lang="en-NZ" sz="1400" b="0" i="0">
                          <a:effectLst/>
                          <a:latin typeface="ProximaNova"/>
                        </a:rPr>
                        <a:t>432</a:t>
                      </a:r>
                    </a:p>
                  </a:txBody>
                  <a:tcPr marL="26750" marR="26750" marT="13375" marB="13375" anchor="ctr">
                    <a:lnL>
                      <a:noFill/>
                    </a:lnL>
                    <a:lnR>
                      <a:noFill/>
                    </a:lnR>
                    <a:lnT>
                      <a:noFill/>
                    </a:lnT>
                    <a:lnB>
                      <a:noFill/>
                    </a:lnB>
                    <a:solidFill>
                      <a:srgbClr val="FFFEEE"/>
                    </a:solidFill>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solidFill>
                      <a:srgbClr val="FFFEEE"/>
                    </a:solidFill>
                  </a:tcPr>
                </a:tc>
                <a:tc>
                  <a:txBody>
                    <a:bodyPr/>
                    <a:lstStyle/>
                    <a:p>
                      <a:pPr fontAlgn="base"/>
                      <a:r>
                        <a:rPr lang="en-NZ" sz="1400" b="0" i="0">
                          <a:effectLst/>
                          <a:latin typeface="ProximaNova"/>
                        </a:rPr>
                        <a:t>2</a:t>
                      </a:r>
                    </a:p>
                  </a:txBody>
                  <a:tcPr marL="26750" marR="26750" marT="13375" marB="13375" anchor="ctr">
                    <a:lnL>
                      <a:noFill/>
                    </a:lnL>
                    <a:lnR>
                      <a:noFill/>
                    </a:lnR>
                    <a:lnT>
                      <a:noFill/>
                    </a:lnT>
                    <a:lnB>
                      <a:noFill/>
                    </a:lnB>
                    <a:solidFill>
                      <a:srgbClr val="FFFEEE"/>
                    </a:solidFill>
                  </a:tcPr>
                </a:tc>
                <a:tc>
                  <a:txBody>
                    <a:bodyPr/>
                    <a:lstStyle/>
                    <a:p>
                      <a:pPr fontAlgn="base"/>
                      <a:r>
                        <a:rPr lang="en-NZ" sz="1400" b="0" i="0">
                          <a:effectLst/>
                          <a:latin typeface="ProximaNova"/>
                        </a:rPr>
                        <a:t>772</a:t>
                      </a:r>
                    </a:p>
                  </a:txBody>
                  <a:tcPr marL="26750" marR="26750" marT="13375" marB="13375" anchor="ctr">
                    <a:lnL>
                      <a:noFill/>
                    </a:lnL>
                    <a:lnR>
                      <a:noFill/>
                    </a:lnR>
                    <a:lnT>
                      <a:noFill/>
                    </a:lnT>
                    <a:lnB>
                      <a:noFill/>
                    </a:lnB>
                    <a:solidFill>
                      <a:srgbClr val="FFFEEE"/>
                    </a:solidFill>
                  </a:tcPr>
                </a:tc>
                <a:tc>
                  <a:txBody>
                    <a:bodyPr/>
                    <a:lstStyle/>
                    <a:p>
                      <a:pPr fontAlgn="base"/>
                      <a:r>
                        <a:rPr lang="en-NZ" sz="1400" b="0" i="0" dirty="0">
                          <a:effectLst/>
                          <a:latin typeface="ProximaNova"/>
                        </a:rPr>
                        <a:t>1206</a:t>
                      </a:r>
                    </a:p>
                  </a:txBody>
                  <a:tcPr marL="26750" marR="26750" marT="13375" marB="13375" anchor="ctr">
                    <a:lnL>
                      <a:noFill/>
                    </a:lnL>
                    <a:lnR>
                      <a:noFill/>
                    </a:lnR>
                    <a:lnT>
                      <a:noFill/>
                    </a:lnT>
                    <a:lnB>
                      <a:noFill/>
                    </a:lnB>
                    <a:solidFill>
                      <a:srgbClr val="FFFEEE"/>
                    </a:solidFill>
                  </a:tcPr>
                </a:tc>
              </a:tr>
              <a:tr h="389333">
                <a:tc>
                  <a:txBody>
                    <a:bodyPr/>
                    <a:lstStyle/>
                    <a:p>
                      <a:pPr fontAlgn="ctr"/>
                      <a:r>
                        <a:rPr lang="en-NZ" sz="1400" b="0" i="0">
                          <a:effectLst/>
                          <a:latin typeface="ProximaNova"/>
                        </a:rPr>
                        <a:t>February</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193</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449</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642</a:t>
                      </a:r>
                    </a:p>
                  </a:txBody>
                  <a:tcPr marL="26750" marR="26750" marT="13375" marB="13375" anchor="ctr">
                    <a:lnL>
                      <a:noFill/>
                    </a:lnL>
                    <a:lnR>
                      <a:noFill/>
                    </a:lnR>
                    <a:lnT>
                      <a:noFill/>
                    </a:lnT>
                    <a:lnB>
                      <a:noFill/>
                    </a:lnB>
                  </a:tcPr>
                </a:tc>
              </a:tr>
              <a:tr h="232490">
                <a:tc>
                  <a:txBody>
                    <a:bodyPr/>
                    <a:lstStyle/>
                    <a:p>
                      <a:pPr fontAlgn="ctr"/>
                      <a:r>
                        <a:rPr lang="en-NZ" sz="1400" b="0" i="0">
                          <a:effectLst/>
                          <a:latin typeface="ProximaNova"/>
                        </a:rPr>
                        <a:t>March</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79</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369</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448</a:t>
                      </a:r>
                    </a:p>
                  </a:txBody>
                  <a:tcPr marL="26750" marR="26750" marT="13375" marB="13375" anchor="ctr">
                    <a:lnL>
                      <a:noFill/>
                    </a:lnL>
                    <a:lnR>
                      <a:noFill/>
                    </a:lnR>
                    <a:lnT>
                      <a:noFill/>
                    </a:lnT>
                    <a:lnB>
                      <a:noFill/>
                    </a:lnB>
                    <a:solidFill>
                      <a:schemeClr val="accent2"/>
                    </a:solidFill>
                  </a:tcPr>
                </a:tc>
              </a:tr>
              <a:tr h="232490">
                <a:tc>
                  <a:txBody>
                    <a:bodyPr/>
                    <a:lstStyle/>
                    <a:p>
                      <a:pPr fontAlgn="ctr"/>
                      <a:r>
                        <a:rPr lang="en-NZ" sz="1400" b="0" i="0">
                          <a:effectLst/>
                          <a:latin typeface="ProximaNova"/>
                        </a:rPr>
                        <a:t>April</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885</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1</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15</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2300</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3201</a:t>
                      </a:r>
                    </a:p>
                  </a:txBody>
                  <a:tcPr marL="26750" marR="26750" marT="13375" marB="13375" anchor="ctr">
                    <a:lnL>
                      <a:noFill/>
                    </a:lnL>
                    <a:lnR>
                      <a:noFill/>
                    </a:lnR>
                    <a:lnT>
                      <a:noFill/>
                    </a:lnT>
                    <a:lnB>
                      <a:noFill/>
                    </a:lnB>
                    <a:solidFill>
                      <a:schemeClr val="accent2"/>
                    </a:solidFill>
                  </a:tcPr>
                </a:tc>
              </a:tr>
              <a:tr h="232490">
                <a:tc>
                  <a:txBody>
                    <a:bodyPr/>
                    <a:lstStyle/>
                    <a:p>
                      <a:pPr fontAlgn="ctr"/>
                      <a:r>
                        <a:rPr lang="en-NZ" sz="1400" b="0" i="0">
                          <a:effectLst/>
                          <a:latin typeface="ProximaNova"/>
                        </a:rPr>
                        <a:t>May</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551</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1</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231</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1121</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1904</a:t>
                      </a:r>
                    </a:p>
                  </a:txBody>
                  <a:tcPr marL="26750" marR="26750" marT="13375" marB="13375" anchor="ctr">
                    <a:lnL>
                      <a:noFill/>
                    </a:lnL>
                    <a:lnR>
                      <a:noFill/>
                    </a:lnR>
                    <a:lnT>
                      <a:noFill/>
                    </a:lnT>
                    <a:lnB>
                      <a:noFill/>
                    </a:lnB>
                    <a:solidFill>
                      <a:schemeClr val="accent2"/>
                    </a:solidFill>
                  </a:tcPr>
                </a:tc>
              </a:tr>
              <a:tr h="232490">
                <a:tc>
                  <a:txBody>
                    <a:bodyPr/>
                    <a:lstStyle/>
                    <a:p>
                      <a:pPr fontAlgn="ctr"/>
                      <a:r>
                        <a:rPr lang="en-NZ" sz="1400" b="0" i="0">
                          <a:effectLst/>
                          <a:latin typeface="ProximaNova"/>
                        </a:rPr>
                        <a:t>June</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155</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13</a:t>
                      </a: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 </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324</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492</a:t>
                      </a:r>
                    </a:p>
                  </a:txBody>
                  <a:tcPr marL="26750" marR="26750" marT="13375" marB="13375" anchor="ctr">
                    <a:lnL>
                      <a:noFill/>
                    </a:lnL>
                    <a:lnR>
                      <a:noFill/>
                    </a:lnR>
                    <a:lnT>
                      <a:noFill/>
                    </a:lnT>
                    <a:lnB>
                      <a:noFill/>
                    </a:lnB>
                  </a:tcPr>
                </a:tc>
              </a:tr>
              <a:tr h="232490">
                <a:tc>
                  <a:txBody>
                    <a:bodyPr/>
                    <a:lstStyle/>
                    <a:p>
                      <a:pPr fontAlgn="ctr"/>
                      <a:r>
                        <a:rPr lang="en-NZ" sz="1400" b="0" i="0">
                          <a:effectLst/>
                          <a:latin typeface="ProximaNova"/>
                        </a:rPr>
                        <a:t>July</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72</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116</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188</a:t>
                      </a:r>
                    </a:p>
                  </a:txBody>
                  <a:tcPr marL="26750" marR="26750" marT="13375" marB="13375" anchor="ctr">
                    <a:lnL>
                      <a:noFill/>
                    </a:lnL>
                    <a:lnR>
                      <a:noFill/>
                    </a:lnR>
                    <a:lnT>
                      <a:noFill/>
                    </a:lnT>
                    <a:lnB>
                      <a:noFill/>
                    </a:lnB>
                  </a:tcPr>
                </a:tc>
              </a:tr>
              <a:tr h="232490">
                <a:tc>
                  <a:txBody>
                    <a:bodyPr/>
                    <a:lstStyle/>
                    <a:p>
                      <a:pPr fontAlgn="ctr"/>
                      <a:r>
                        <a:rPr lang="en-NZ" sz="1400" b="0" i="0">
                          <a:effectLst/>
                          <a:latin typeface="ProximaNova"/>
                        </a:rPr>
                        <a:t>August</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277</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 </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869</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1146</a:t>
                      </a:r>
                    </a:p>
                  </a:txBody>
                  <a:tcPr marL="26750" marR="26750" marT="13375" marB="13375" anchor="ctr">
                    <a:lnL>
                      <a:noFill/>
                    </a:lnL>
                    <a:lnR>
                      <a:noFill/>
                    </a:lnR>
                    <a:lnT>
                      <a:noFill/>
                    </a:lnT>
                    <a:lnB>
                      <a:noFill/>
                    </a:lnB>
                    <a:solidFill>
                      <a:schemeClr val="accent2"/>
                    </a:solidFill>
                  </a:tcPr>
                </a:tc>
              </a:tr>
              <a:tr h="389333">
                <a:tc>
                  <a:txBody>
                    <a:bodyPr/>
                    <a:lstStyle/>
                    <a:p>
                      <a:pPr fontAlgn="ctr"/>
                      <a:r>
                        <a:rPr lang="en-NZ" sz="1400" b="0" i="0">
                          <a:effectLst/>
                          <a:latin typeface="ProximaNova"/>
                        </a:rPr>
                        <a:t>September</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1165</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17</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7</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3455</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4644</a:t>
                      </a:r>
                    </a:p>
                  </a:txBody>
                  <a:tcPr marL="26750" marR="26750" marT="13375" marB="13375" anchor="ctr">
                    <a:lnL>
                      <a:noFill/>
                    </a:lnL>
                    <a:lnR>
                      <a:noFill/>
                    </a:lnR>
                    <a:lnT>
                      <a:noFill/>
                    </a:lnT>
                    <a:lnB>
                      <a:noFill/>
                    </a:lnB>
                    <a:solidFill>
                      <a:schemeClr val="accent2"/>
                    </a:solidFill>
                  </a:tcPr>
                </a:tc>
              </a:tr>
              <a:tr h="389333">
                <a:tc>
                  <a:txBody>
                    <a:bodyPr/>
                    <a:lstStyle/>
                    <a:p>
                      <a:pPr fontAlgn="ctr"/>
                      <a:r>
                        <a:rPr lang="en-NZ" sz="1400" b="0" i="0">
                          <a:effectLst/>
                          <a:latin typeface="ProximaNova"/>
                        </a:rPr>
                        <a:t>October</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766</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63</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 </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2028</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2857</a:t>
                      </a:r>
                    </a:p>
                  </a:txBody>
                  <a:tcPr marL="26750" marR="26750" marT="13375" marB="13375" anchor="ctr">
                    <a:lnL>
                      <a:noFill/>
                    </a:lnL>
                    <a:lnR>
                      <a:noFill/>
                    </a:lnR>
                    <a:lnT>
                      <a:noFill/>
                    </a:lnT>
                    <a:lnB>
                      <a:noFill/>
                    </a:lnB>
                    <a:solidFill>
                      <a:schemeClr val="accent2"/>
                    </a:solidFill>
                  </a:tcPr>
                </a:tc>
              </a:tr>
              <a:tr h="665213">
                <a:tc>
                  <a:txBody>
                    <a:bodyPr/>
                    <a:lstStyle/>
                    <a:p>
                      <a:pPr fontAlgn="ctr"/>
                      <a:r>
                        <a:rPr lang="en-NZ" sz="1400" b="0" i="0">
                          <a:effectLst/>
                          <a:latin typeface="ProximaNova"/>
                        </a:rPr>
                        <a:t>November</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647</a:t>
                      </a:r>
                    </a:p>
                  </a:txBody>
                  <a:tcPr marL="26750" marR="26750" marT="13375" marB="13375" anchor="ctr">
                    <a:lnL>
                      <a:noFill/>
                    </a:lnL>
                    <a:lnR>
                      <a:noFill/>
                    </a:lnR>
                    <a:lnT>
                      <a:noFill/>
                    </a:lnT>
                    <a:lnB>
                      <a:noFill/>
                    </a:lnB>
                    <a:solidFill>
                      <a:schemeClr val="accent2"/>
                    </a:solidFill>
                  </a:tcPr>
                </a:tc>
                <a:tc>
                  <a:txBody>
                    <a:bodyPr/>
                    <a:lstStyle/>
                    <a:p>
                      <a:pPr fontAlgn="base"/>
                      <a:r>
                        <a:rPr lang="en-NZ" sz="1400" b="1" i="0">
                          <a:effectLst/>
                          <a:latin typeface="ProximaNova"/>
                        </a:rPr>
                        <a:t>2</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5</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a:effectLst/>
                          <a:latin typeface="ProximaNova"/>
                        </a:rPr>
                        <a:t>1319</a:t>
                      </a:r>
                    </a:p>
                  </a:txBody>
                  <a:tcPr marL="26750" marR="26750" marT="13375" marB="13375" anchor="ctr">
                    <a:lnL>
                      <a:noFill/>
                    </a:lnL>
                    <a:lnR>
                      <a:noFill/>
                    </a:lnR>
                    <a:lnT>
                      <a:noFill/>
                    </a:lnT>
                    <a:lnB>
                      <a:noFill/>
                    </a:lnB>
                    <a:solidFill>
                      <a:schemeClr val="accent2"/>
                    </a:solidFill>
                  </a:tcPr>
                </a:tc>
                <a:tc>
                  <a:txBody>
                    <a:bodyPr/>
                    <a:lstStyle/>
                    <a:p>
                      <a:pPr fontAlgn="base"/>
                      <a:r>
                        <a:rPr lang="en-NZ" sz="1400" b="0" i="0" dirty="0">
                          <a:effectLst/>
                          <a:latin typeface="ProximaNova"/>
                        </a:rPr>
                        <a:t>1972</a:t>
                      </a:r>
                    </a:p>
                  </a:txBody>
                  <a:tcPr marL="26750" marR="26750" marT="13375" marB="13375" anchor="ctr">
                    <a:lnL>
                      <a:noFill/>
                    </a:lnL>
                    <a:lnR>
                      <a:noFill/>
                    </a:lnR>
                    <a:lnT>
                      <a:noFill/>
                    </a:lnT>
                    <a:lnB>
                      <a:noFill/>
                    </a:lnB>
                    <a:solidFill>
                      <a:schemeClr val="accent2"/>
                    </a:solidFill>
                  </a:tcPr>
                </a:tc>
              </a:tr>
              <a:tr h="232490">
                <a:tc>
                  <a:txBody>
                    <a:bodyPr/>
                    <a:lstStyle/>
                    <a:p>
                      <a:pPr fontAlgn="ctr"/>
                      <a:r>
                        <a:rPr lang="en-NZ" sz="1400" b="1" i="0" dirty="0">
                          <a:effectLst/>
                          <a:latin typeface="ProximaNova"/>
                        </a:rPr>
                        <a:t> </a:t>
                      </a:r>
                      <a:r>
                        <a:rPr lang="en-NZ" sz="1400" b="1" i="0" dirty="0" smtClean="0">
                          <a:effectLst/>
                          <a:latin typeface="ProximaNova"/>
                        </a:rPr>
                        <a:t>1918</a:t>
                      </a:r>
                      <a:endParaRPr lang="en-NZ" sz="1400" b="1" i="0" dirty="0">
                        <a:effectLst/>
                        <a:latin typeface="ProximaNova"/>
                      </a:endParaRPr>
                    </a:p>
                  </a:txBody>
                  <a:tcPr marL="26750" marR="26750" marT="13375" marB="13375" anchor="ctr">
                    <a:lnL>
                      <a:noFill/>
                    </a:lnL>
                    <a:lnR>
                      <a:noFill/>
                    </a:lnR>
                    <a:lnT>
                      <a:noFill/>
                    </a:lnT>
                    <a:lnB>
                      <a:noFill/>
                    </a:lnB>
                    <a:solidFill>
                      <a:schemeClr val="bg1"/>
                    </a:solidFill>
                  </a:tcPr>
                </a:tc>
                <a:tc>
                  <a:txBody>
                    <a:bodyPr/>
                    <a:lstStyle/>
                    <a:p>
                      <a:pPr fontAlgn="base"/>
                      <a:r>
                        <a:rPr lang="en-NZ" sz="1400" b="0" i="0" dirty="0">
                          <a:effectLst/>
                          <a:latin typeface="ProximaNova"/>
                        </a:rPr>
                        <a:t> </a:t>
                      </a:r>
                      <a:r>
                        <a:rPr lang="en-NZ" sz="1400" b="1" i="0" dirty="0" smtClean="0">
                          <a:effectLst/>
                          <a:latin typeface="ProximaNova"/>
                        </a:rPr>
                        <a:t>5,222</a:t>
                      </a:r>
                      <a:endParaRPr lang="en-NZ" sz="1400" b="1" i="0" dirty="0">
                        <a:effectLst/>
                        <a:latin typeface="ProximaNova"/>
                      </a:endParaRPr>
                    </a:p>
                  </a:txBody>
                  <a:tcPr marL="26750" marR="26750" marT="13375" marB="13375" anchor="ctr">
                    <a:lnL>
                      <a:noFill/>
                    </a:lnL>
                    <a:lnR>
                      <a:noFill/>
                    </a:lnR>
                    <a:lnT>
                      <a:noFill/>
                    </a:lnT>
                    <a:lnB>
                      <a:noFill/>
                    </a:lnB>
                    <a:solidFill>
                      <a:schemeClr val="bg1"/>
                    </a:solidFill>
                  </a:tcPr>
                </a:tc>
                <a:tc>
                  <a:txBody>
                    <a:bodyPr/>
                    <a:lstStyle/>
                    <a:p>
                      <a:pPr fontAlgn="base"/>
                      <a:r>
                        <a:rPr lang="en-NZ" sz="1400" b="1" i="0" dirty="0">
                          <a:effectLst/>
                          <a:latin typeface="ProximaNova"/>
                        </a:rPr>
                        <a:t> </a:t>
                      </a:r>
                      <a:r>
                        <a:rPr lang="en-NZ" sz="1400" b="1" i="0" dirty="0" smtClean="0">
                          <a:effectLst/>
                          <a:latin typeface="ProximaNova"/>
                        </a:rPr>
                        <a:t>97</a:t>
                      </a:r>
                      <a:endParaRPr lang="en-NZ" sz="1400" b="1" i="0" dirty="0">
                        <a:effectLst/>
                        <a:latin typeface="ProximaNova"/>
                      </a:endParaRPr>
                    </a:p>
                  </a:txBody>
                  <a:tcPr marL="26750" marR="26750" marT="13375" marB="13375" anchor="ctr">
                    <a:lnL>
                      <a:noFill/>
                    </a:lnL>
                    <a:lnR>
                      <a:noFill/>
                    </a:lnR>
                    <a:lnT>
                      <a:noFill/>
                    </a:lnT>
                    <a:lnB>
                      <a:noFill/>
                    </a:lnB>
                    <a:solidFill>
                      <a:schemeClr val="bg1"/>
                    </a:solidFill>
                  </a:tcPr>
                </a:tc>
                <a:tc>
                  <a:txBody>
                    <a:bodyPr/>
                    <a:lstStyle/>
                    <a:p>
                      <a:pPr fontAlgn="base"/>
                      <a:r>
                        <a:rPr lang="en-NZ" sz="1400" b="1" i="0" dirty="0">
                          <a:effectLst/>
                          <a:latin typeface="ProximaNova"/>
                        </a:rPr>
                        <a:t> </a:t>
                      </a:r>
                      <a:r>
                        <a:rPr lang="en-NZ" sz="1400" b="1" i="0" dirty="0" smtClean="0">
                          <a:effectLst/>
                          <a:latin typeface="ProximaNova"/>
                        </a:rPr>
                        <a:t>260</a:t>
                      </a:r>
                      <a:endParaRPr lang="en-NZ" sz="1400" b="1" i="0" dirty="0">
                        <a:effectLst/>
                        <a:latin typeface="ProximaNova"/>
                      </a:endParaRPr>
                    </a:p>
                  </a:txBody>
                  <a:tcPr marL="26750" marR="26750" marT="13375" marB="13375" anchor="ctr">
                    <a:lnL>
                      <a:noFill/>
                    </a:lnL>
                    <a:lnR>
                      <a:noFill/>
                    </a:lnR>
                    <a:lnT>
                      <a:noFill/>
                    </a:lnT>
                    <a:lnB>
                      <a:noFill/>
                    </a:lnB>
                    <a:solidFill>
                      <a:schemeClr val="bg1"/>
                    </a:solidFill>
                  </a:tcPr>
                </a:tc>
                <a:tc>
                  <a:txBody>
                    <a:bodyPr/>
                    <a:lstStyle/>
                    <a:p>
                      <a:pPr fontAlgn="base"/>
                      <a:r>
                        <a:rPr lang="en-NZ" sz="1400" b="1" i="0" dirty="0">
                          <a:effectLst/>
                          <a:latin typeface="ProximaNova"/>
                        </a:rPr>
                        <a:t> </a:t>
                      </a:r>
                      <a:r>
                        <a:rPr lang="en-NZ" sz="1400" b="1" i="0" dirty="0" smtClean="0">
                          <a:effectLst/>
                          <a:latin typeface="ProximaNova"/>
                        </a:rPr>
                        <a:t>13,122</a:t>
                      </a:r>
                      <a:endParaRPr lang="en-NZ" sz="1400" b="1" i="0" dirty="0">
                        <a:effectLst/>
                        <a:latin typeface="ProximaNova"/>
                      </a:endParaRPr>
                    </a:p>
                  </a:txBody>
                  <a:tcPr marL="26750" marR="26750" marT="13375" marB="13375" anchor="ctr">
                    <a:lnL>
                      <a:noFill/>
                    </a:lnL>
                    <a:lnR>
                      <a:noFill/>
                    </a:lnR>
                    <a:lnT>
                      <a:noFill/>
                    </a:lnT>
                    <a:lnB>
                      <a:noFill/>
                    </a:lnB>
                    <a:solidFill>
                      <a:schemeClr val="bg1"/>
                    </a:solidFill>
                  </a:tcPr>
                </a:tc>
                <a:tc>
                  <a:txBody>
                    <a:bodyPr/>
                    <a:lstStyle/>
                    <a:p>
                      <a:pPr fontAlgn="base"/>
                      <a:r>
                        <a:rPr lang="en-NZ" sz="1400" b="0" i="0" dirty="0">
                          <a:effectLst/>
                          <a:latin typeface="ProximaNova"/>
                        </a:rPr>
                        <a:t> </a:t>
                      </a:r>
                      <a:r>
                        <a:rPr lang="en-NZ" sz="1400" b="1" i="0" dirty="0" smtClean="0">
                          <a:effectLst/>
                          <a:latin typeface="ProximaNova"/>
                        </a:rPr>
                        <a:t>18,701</a:t>
                      </a:r>
                      <a:endParaRPr lang="en-NZ" sz="1400" b="1" i="0" dirty="0">
                        <a:effectLst/>
                        <a:latin typeface="ProximaNova"/>
                      </a:endParaRPr>
                    </a:p>
                  </a:txBody>
                  <a:tcPr marL="26750" marR="26750" marT="13375" marB="13375" anchor="ctr">
                    <a:lnL>
                      <a:noFill/>
                    </a:lnL>
                    <a:lnR>
                      <a:noFill/>
                    </a:lnR>
                    <a:lnT>
                      <a:noFill/>
                    </a:lnT>
                    <a:lnB>
                      <a:noFill/>
                    </a:lnB>
                    <a:solidFill>
                      <a:schemeClr val="bg1"/>
                    </a:solidFill>
                  </a:tcPr>
                </a:tc>
              </a:tr>
              <a:tr h="389333">
                <a:tc>
                  <a:txBody>
                    <a:bodyPr/>
                    <a:lstStyle/>
                    <a:p>
                      <a:pPr fontAlgn="ctr"/>
                      <a:r>
                        <a:rPr lang="en-NZ" sz="1400" b="0" i="0" dirty="0">
                          <a:effectLst/>
                          <a:latin typeface="ProximaNovaSemibold"/>
                        </a:rPr>
                        <a:t>Totals</a:t>
                      </a:r>
                      <a:endParaRPr lang="en-NZ" sz="1400" b="0" i="0" dirty="0">
                        <a:effectLst/>
                        <a:latin typeface="ProximaNova"/>
                      </a:endParaRPr>
                    </a:p>
                  </a:txBody>
                  <a:tcPr marL="26750" marR="26750" marT="13375" marB="13375" anchor="ctr">
                    <a:lnL>
                      <a:noFill/>
                    </a:lnL>
                    <a:lnR>
                      <a:noFill/>
                    </a:lnR>
                    <a:lnT>
                      <a:noFill/>
                    </a:lnT>
                    <a:lnB>
                      <a:noFill/>
                    </a:lnB>
                  </a:tcPr>
                </a:tc>
                <a:tc>
                  <a:txBody>
                    <a:bodyPr/>
                    <a:lstStyle/>
                    <a:p>
                      <a:pPr fontAlgn="base"/>
                      <a:r>
                        <a:rPr lang="en-NZ" sz="1400" b="0" i="0">
                          <a:effectLst/>
                          <a:latin typeface="ProximaNova"/>
                        </a:rPr>
                        <a:t>16304</a:t>
                      </a: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1383</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379</a:t>
                      </a:r>
                    </a:p>
                  </a:txBody>
                  <a:tcPr marL="26750" marR="26750" marT="13375" marB="13375" anchor="ctr">
                    <a:lnL>
                      <a:noFill/>
                    </a:lnL>
                    <a:lnR>
                      <a:noFill/>
                    </a:lnR>
                    <a:lnT>
                      <a:noFill/>
                    </a:lnT>
                    <a:lnB>
                      <a:noFill/>
                    </a:lnB>
                  </a:tcPr>
                </a:tc>
                <a:tc>
                  <a:txBody>
                    <a:bodyPr/>
                    <a:lstStyle/>
                    <a:p>
                      <a:pPr fontAlgn="base"/>
                      <a:r>
                        <a:rPr lang="en-NZ" sz="1400" b="0" i="0">
                          <a:effectLst/>
                          <a:latin typeface="ProximaNova"/>
                        </a:rPr>
                        <a:t>41362</a:t>
                      </a:r>
                    </a:p>
                  </a:txBody>
                  <a:tcPr marL="26750" marR="26750" marT="13375" marB="13375" anchor="ctr">
                    <a:lnL>
                      <a:noFill/>
                    </a:lnL>
                    <a:lnR>
                      <a:noFill/>
                    </a:lnR>
                    <a:lnT>
                      <a:noFill/>
                    </a:lnT>
                    <a:lnB>
                      <a:noFill/>
                    </a:lnB>
                  </a:tcPr>
                </a:tc>
                <a:tc>
                  <a:txBody>
                    <a:bodyPr/>
                    <a:lstStyle/>
                    <a:p>
                      <a:pPr fontAlgn="base"/>
                      <a:r>
                        <a:rPr lang="en-NZ" sz="1400" b="0" i="0" dirty="0">
                          <a:effectLst/>
                          <a:latin typeface="ProximaNova"/>
                        </a:rPr>
                        <a:t>59428</a:t>
                      </a:r>
                    </a:p>
                  </a:txBody>
                  <a:tcPr marL="26750" marR="26750" marT="13375" marB="13375" anchor="ctr">
                    <a:lnL>
                      <a:noFill/>
                    </a:lnL>
                    <a:lnR>
                      <a:noFill/>
                    </a:lnR>
                    <a:lnT>
                      <a:noFill/>
                    </a:lnT>
                    <a:lnB>
                      <a:noFill/>
                    </a:lnB>
                  </a:tcPr>
                </a:tc>
              </a:tr>
            </a:tbl>
          </a:graphicData>
        </a:graphic>
      </p:graphicFrame>
      <p:pic>
        <p:nvPicPr>
          <p:cNvPr id="3" name="Picture 2"/>
          <p:cNvPicPr>
            <a:picLocks noChangeAspect="1"/>
          </p:cNvPicPr>
          <p:nvPr/>
        </p:nvPicPr>
        <p:blipFill>
          <a:blip r:embed="rId2"/>
          <a:stretch>
            <a:fillRect/>
          </a:stretch>
        </p:blipFill>
        <p:spPr>
          <a:xfrm>
            <a:off x="2316957" y="1052737"/>
            <a:ext cx="5992887" cy="2822693"/>
          </a:xfrm>
          <a:prstGeom prst="rect">
            <a:avLst/>
          </a:prstGeom>
        </p:spPr>
      </p:pic>
    </p:spTree>
    <p:extLst>
      <p:ext uri="{BB962C8B-B14F-4D97-AF65-F5344CB8AC3E}">
        <p14:creationId xmlns:p14="http://schemas.microsoft.com/office/powerpoint/2010/main" val="358459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62" y="41458"/>
            <a:ext cx="10749856" cy="6816542"/>
          </a:xfrm>
          <a:prstGeom prst="rect">
            <a:avLst/>
          </a:prstGeom>
        </p:spPr>
      </p:pic>
      <p:sp>
        <p:nvSpPr>
          <p:cNvPr id="5" name="TextBox 4"/>
          <p:cNvSpPr txBox="1"/>
          <p:nvPr/>
        </p:nvSpPr>
        <p:spPr>
          <a:xfrm>
            <a:off x="3431704" y="1742052"/>
            <a:ext cx="5688632" cy="2677656"/>
          </a:xfrm>
          <a:prstGeom prst="rect">
            <a:avLst/>
          </a:prstGeom>
          <a:solidFill>
            <a:srgbClr val="92D050"/>
          </a:solidFill>
        </p:spPr>
        <p:txBody>
          <a:bodyPr wrap="square" rtlCol="0">
            <a:spAutoFit/>
          </a:bodyPr>
          <a:lstStyle/>
          <a:p>
            <a:r>
              <a:rPr lang="en-NZ" sz="2800" dirty="0"/>
              <a:t>2000 Reinforcements monthly</a:t>
            </a:r>
          </a:p>
          <a:p>
            <a:r>
              <a:rPr lang="en-NZ" sz="2800" dirty="0"/>
              <a:t>Divisional strength 31 Oct 18	18,336</a:t>
            </a:r>
          </a:p>
          <a:p>
            <a:r>
              <a:rPr lang="en-NZ" sz="2800" dirty="0"/>
              <a:t>Reinforcement Pool</a:t>
            </a:r>
          </a:p>
          <a:p>
            <a:r>
              <a:rPr lang="en-NZ" sz="2800" dirty="0"/>
              <a:t>930 officers and 9545 other ranks</a:t>
            </a:r>
          </a:p>
          <a:p>
            <a:endParaRPr lang="en-NZ" sz="2800" dirty="0"/>
          </a:p>
        </p:txBody>
      </p:sp>
    </p:spTree>
    <p:extLst>
      <p:ext uri="{BB962C8B-B14F-4D97-AF65-F5344CB8AC3E}">
        <p14:creationId xmlns:p14="http://schemas.microsoft.com/office/powerpoint/2010/main" val="176925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attle-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4678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8"/>
          <p:cNvSpPr txBox="1">
            <a:spLocks noChangeArrowheads="1"/>
          </p:cNvSpPr>
          <p:nvPr/>
        </p:nvSpPr>
        <p:spPr bwMode="auto">
          <a:xfrm>
            <a:off x="5232400" y="188913"/>
            <a:ext cx="1117614" cy="369332"/>
          </a:xfrm>
          <a:prstGeom prst="rect">
            <a:avLst/>
          </a:prstGeom>
          <a:solidFill>
            <a:schemeClr val="accent1"/>
          </a:solidFill>
          <a:ln w="38100">
            <a:solidFill>
              <a:srgbClr val="00008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dirty="0"/>
              <a:t>62</a:t>
            </a:r>
            <a:r>
              <a:rPr lang="en-GB" altLang="en-US" b="1" baseline="30000" dirty="0"/>
              <a:t>nd</a:t>
            </a:r>
            <a:r>
              <a:rPr lang="en-GB" altLang="en-US" b="1" dirty="0"/>
              <a:t>  </a:t>
            </a:r>
            <a:r>
              <a:rPr lang="en-GB" altLang="en-US" b="1" dirty="0" err="1"/>
              <a:t>Div</a:t>
            </a:r>
            <a:endParaRPr lang="en-US" altLang="en-US" b="1" dirty="0"/>
          </a:p>
        </p:txBody>
      </p:sp>
      <p:sp>
        <p:nvSpPr>
          <p:cNvPr id="9220" name="Text Box 9"/>
          <p:cNvSpPr txBox="1">
            <a:spLocks noChangeArrowheads="1"/>
          </p:cNvSpPr>
          <p:nvPr/>
        </p:nvSpPr>
        <p:spPr bwMode="auto">
          <a:xfrm>
            <a:off x="2782889" y="5229225"/>
            <a:ext cx="1010213" cy="369332"/>
          </a:xfrm>
          <a:prstGeom prst="rect">
            <a:avLst/>
          </a:prstGeom>
          <a:solidFill>
            <a:schemeClr val="accent1"/>
          </a:solidFill>
          <a:ln w="38100">
            <a:solidFill>
              <a:srgbClr val="00008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dirty="0"/>
              <a:t>37</a:t>
            </a:r>
            <a:r>
              <a:rPr lang="en-GB" altLang="en-US" b="1" baseline="30000" dirty="0"/>
              <a:t>th</a:t>
            </a:r>
            <a:r>
              <a:rPr lang="en-GB" altLang="en-US" b="1" dirty="0"/>
              <a:t> </a:t>
            </a:r>
            <a:r>
              <a:rPr lang="en-GB" altLang="en-US" b="1" dirty="0" err="1"/>
              <a:t>Div</a:t>
            </a:r>
            <a:endParaRPr lang="en-US" altLang="en-US" b="1" dirty="0"/>
          </a:p>
        </p:txBody>
      </p:sp>
      <p:sp>
        <p:nvSpPr>
          <p:cNvPr id="9221" name="Text Box 11"/>
          <p:cNvSpPr txBox="1">
            <a:spLocks noChangeArrowheads="1"/>
          </p:cNvSpPr>
          <p:nvPr/>
        </p:nvSpPr>
        <p:spPr bwMode="auto">
          <a:xfrm>
            <a:off x="2135189" y="2565400"/>
            <a:ext cx="915635" cy="369332"/>
          </a:xfrm>
          <a:prstGeom prst="rect">
            <a:avLst/>
          </a:prstGeom>
          <a:solidFill>
            <a:schemeClr val="accent1"/>
          </a:solidFill>
          <a:ln w="38100">
            <a:solidFill>
              <a:srgbClr val="00008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b="1" dirty="0"/>
              <a:t>NZ </a:t>
            </a:r>
            <a:r>
              <a:rPr lang="en-GB" altLang="en-US" b="1" dirty="0" err="1"/>
              <a:t>Div</a:t>
            </a:r>
            <a:endParaRPr lang="en-US" altLang="en-US" b="1" dirty="0"/>
          </a:p>
        </p:txBody>
      </p:sp>
      <p:sp>
        <p:nvSpPr>
          <p:cNvPr id="9228" name="AutoShape 12"/>
          <p:cNvSpPr>
            <a:spLocks noChangeArrowheads="1"/>
          </p:cNvSpPr>
          <p:nvPr/>
        </p:nvSpPr>
        <p:spPr bwMode="auto">
          <a:xfrm>
            <a:off x="6240464" y="2708275"/>
            <a:ext cx="4175125" cy="3024188"/>
          </a:xfrm>
          <a:prstGeom prst="wedgeRectCallout">
            <a:avLst>
              <a:gd name="adj1" fmla="val -68440"/>
              <a:gd name="adj2" fmla="val -53519"/>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a:t>The New Zealand Division in conjunction with the 37th Division to the south on the right flank and the 62nd Division to the north on the left flank of IV Corps were to attack and establish themselves on the line Franc a Louer-Herbignies-Tous Vents, ‘and to exploit success eastward through the Foret de Mormal towards the River Sambre</a:t>
            </a:r>
            <a:r>
              <a:rPr lang="en-US" altLang="en-US"/>
              <a:t> </a:t>
            </a:r>
          </a:p>
        </p:txBody>
      </p:sp>
    </p:spTree>
    <p:extLst>
      <p:ext uri="{BB962C8B-B14F-4D97-AF65-F5344CB8AC3E}">
        <p14:creationId xmlns:p14="http://schemas.microsoft.com/office/powerpoint/2010/main" val="343647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diamond(in)">
                                      <p:cBhvr>
                                        <p:cTn id="7" dur="20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e Quesnoy adv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30957"/>
            <a:ext cx="9525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3375026" y="3212976"/>
            <a:ext cx="2504950" cy="216024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dirty="0"/>
              <a:t>7 Arty </a:t>
            </a:r>
            <a:r>
              <a:rPr lang="en-GB" altLang="en-US" dirty="0" err="1"/>
              <a:t>Bdes</a:t>
            </a:r>
            <a:endParaRPr lang="en-GB" altLang="en-US" dirty="0"/>
          </a:p>
          <a:p>
            <a:pPr algn="ctr" eaLnBrk="1" hangingPunct="1"/>
            <a:r>
              <a:rPr lang="en-GB" altLang="en-US" dirty="0"/>
              <a:t>168 guns</a:t>
            </a:r>
          </a:p>
          <a:p>
            <a:pPr algn="ctr" eaLnBrk="1" hangingPunct="1"/>
            <a:r>
              <a:rPr lang="en-GB" altLang="en-US" dirty="0"/>
              <a:t>+ 3x6 inch </a:t>
            </a:r>
            <a:r>
              <a:rPr lang="en-GB" altLang="en-US" dirty="0" err="1"/>
              <a:t>Bty</a:t>
            </a:r>
            <a:endParaRPr lang="en-GB" altLang="en-US" dirty="0"/>
          </a:p>
          <a:p>
            <a:pPr algn="ctr" eaLnBrk="1" hangingPunct="1"/>
            <a:r>
              <a:rPr lang="en-GB" altLang="en-US" dirty="0"/>
              <a:t>2 Special RE </a:t>
            </a:r>
            <a:r>
              <a:rPr lang="en-GB" altLang="en-US" dirty="0" err="1"/>
              <a:t>Coys</a:t>
            </a:r>
            <a:endParaRPr lang="en-GB" altLang="en-US" dirty="0"/>
          </a:p>
          <a:p>
            <a:pPr algn="ctr" eaLnBrk="1" hangingPunct="1"/>
            <a:r>
              <a:rPr lang="en-GB" altLang="en-US" dirty="0"/>
              <a:t>X and Y 6-inch </a:t>
            </a:r>
            <a:r>
              <a:rPr lang="en-GB" altLang="en-US" dirty="0" err="1"/>
              <a:t>Mor</a:t>
            </a:r>
            <a:endParaRPr lang="en-GB" altLang="en-US" dirty="0"/>
          </a:p>
          <a:p>
            <a:pPr algn="ctr" eaLnBrk="1" hangingPunct="1"/>
            <a:r>
              <a:rPr lang="en-GB" altLang="en-US" dirty="0"/>
              <a:t>MG </a:t>
            </a:r>
            <a:r>
              <a:rPr lang="en-GB" altLang="en-US" dirty="0" err="1"/>
              <a:t>Bn</a:t>
            </a:r>
            <a:endParaRPr lang="en-GB" altLang="en-US" dirty="0"/>
          </a:p>
          <a:p>
            <a:pPr algn="ctr" eaLnBrk="1" hangingPunct="1"/>
            <a:r>
              <a:rPr lang="en-GB" altLang="en-US" dirty="0"/>
              <a:t>3 Lt Trench </a:t>
            </a:r>
            <a:r>
              <a:rPr lang="en-GB" altLang="en-US" dirty="0" err="1"/>
              <a:t>Mor</a:t>
            </a:r>
            <a:r>
              <a:rPr lang="en-GB" altLang="en-US" dirty="0"/>
              <a:t> </a:t>
            </a:r>
            <a:r>
              <a:rPr lang="en-GB" altLang="en-US" dirty="0" err="1"/>
              <a:t>Bty</a:t>
            </a:r>
            <a:endParaRPr lang="en-GB" altLang="en-US" dirty="0"/>
          </a:p>
          <a:p>
            <a:pPr algn="ctr" eaLnBrk="1" hangingPunct="1"/>
            <a:endParaRPr lang="en-US" altLang="en-US" dirty="0"/>
          </a:p>
        </p:txBody>
      </p:sp>
      <p:sp>
        <p:nvSpPr>
          <p:cNvPr id="52229" name="AutoShape 5"/>
          <p:cNvSpPr>
            <a:spLocks noChangeArrowheads="1"/>
          </p:cNvSpPr>
          <p:nvPr/>
        </p:nvSpPr>
        <p:spPr bwMode="auto">
          <a:xfrm rot="5400000">
            <a:off x="1127125" y="1364957"/>
            <a:ext cx="2305050" cy="339725"/>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30" name="AutoShape 6"/>
          <p:cNvSpPr>
            <a:spLocks noChangeArrowheads="1"/>
          </p:cNvSpPr>
          <p:nvPr/>
        </p:nvSpPr>
        <p:spPr bwMode="auto">
          <a:xfrm rot="5400000">
            <a:off x="1081088" y="4843463"/>
            <a:ext cx="2305050" cy="339725"/>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31" name="AutoShape 7"/>
          <p:cNvSpPr>
            <a:spLocks noChangeArrowheads="1"/>
          </p:cNvSpPr>
          <p:nvPr/>
        </p:nvSpPr>
        <p:spPr bwMode="auto">
          <a:xfrm rot="5400000">
            <a:off x="5078413" y="2719388"/>
            <a:ext cx="4679950" cy="339725"/>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32" name="AutoShape 8"/>
          <p:cNvSpPr>
            <a:spLocks noChangeArrowheads="1"/>
          </p:cNvSpPr>
          <p:nvPr/>
        </p:nvSpPr>
        <p:spPr bwMode="auto">
          <a:xfrm rot="5400000">
            <a:off x="1512888" y="2827338"/>
            <a:ext cx="2305050" cy="339725"/>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33" name="AutoShape 9"/>
          <p:cNvSpPr>
            <a:spLocks noChangeArrowheads="1"/>
          </p:cNvSpPr>
          <p:nvPr/>
        </p:nvSpPr>
        <p:spPr bwMode="auto">
          <a:xfrm>
            <a:off x="2927351" y="2997201"/>
            <a:ext cx="214313" cy="436563"/>
          </a:xfrm>
          <a:prstGeom prst="irregularSeal1">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34" name="Rectangle 10"/>
          <p:cNvSpPr>
            <a:spLocks noChangeArrowheads="1"/>
          </p:cNvSpPr>
          <p:nvPr/>
        </p:nvSpPr>
        <p:spPr bwMode="auto">
          <a:xfrm>
            <a:off x="9659938" y="620713"/>
            <a:ext cx="1008062" cy="576262"/>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386 min</a:t>
            </a:r>
            <a:endParaRPr lang="en-US" altLang="en-US"/>
          </a:p>
        </p:txBody>
      </p:sp>
      <p:sp>
        <p:nvSpPr>
          <p:cNvPr id="2" name="Title 1"/>
          <p:cNvSpPr>
            <a:spLocks noGrp="1"/>
          </p:cNvSpPr>
          <p:nvPr>
            <p:ph type="title"/>
          </p:nvPr>
        </p:nvSpPr>
        <p:spPr>
          <a:xfrm>
            <a:off x="778476" y="-102728"/>
            <a:ext cx="11314670" cy="723775"/>
          </a:xfrm>
        </p:spPr>
        <p:txBody>
          <a:bodyPr/>
          <a:lstStyle/>
          <a:p>
            <a:r>
              <a:rPr lang="en-NZ" dirty="0" smtClean="0">
                <a:solidFill>
                  <a:srgbClr val="C00000"/>
                </a:solidFill>
                <a:effectLst>
                  <a:outerShdw blurRad="38100" dist="38100" dir="2700000" algn="tl">
                    <a:srgbClr val="000000">
                      <a:alpha val="43137"/>
                    </a:srgbClr>
                  </a:outerShdw>
                </a:effectLst>
                <a:latin typeface="+mn-lt"/>
              </a:rPr>
              <a:t>A Sophisticated Artillery Fire Plan 4 November</a:t>
            </a:r>
            <a:endParaRPr lang="en-NZ" dirty="0">
              <a:solidFill>
                <a:srgbClr val="C0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061354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diamond(in)">
                                      <p:cBhvr>
                                        <p:cTn id="7" dur="20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grpId="1" nodeType="clickEffect">
                                  <p:stCondLst>
                                    <p:cond delay="0"/>
                                  </p:stCondLst>
                                  <p:childTnLst>
                                    <p:animEffect transition="out" filter="diamond(in)">
                                      <p:cBhvr>
                                        <p:cTn id="11" dur="2000"/>
                                        <p:tgtEl>
                                          <p:spTgt spid="52227"/>
                                        </p:tgtEl>
                                      </p:cBhvr>
                                    </p:animEffect>
                                    <p:set>
                                      <p:cBhvr>
                                        <p:cTn id="12" dur="1" fill="hold">
                                          <p:stCondLst>
                                            <p:cond delay="1999"/>
                                          </p:stCondLst>
                                        </p:cTn>
                                        <p:tgtEl>
                                          <p:spTgt spid="5222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32"/>
                                        </p:tgtEl>
                                        <p:attrNameLst>
                                          <p:attrName>style.visibility</p:attrName>
                                        </p:attrNameLst>
                                      </p:cBhvr>
                                      <p:to>
                                        <p:strVal val="visible"/>
                                      </p:to>
                                    </p:set>
                                    <p:animEffect transition="in" filter="dissolve">
                                      <p:cBhvr>
                                        <p:cTn id="17" dur="500"/>
                                        <p:tgtEl>
                                          <p:spTgt spid="522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1" presetClass="entr" presetSubtype="0" fill="hold" grpId="0" nodeType="clickEffect">
                                  <p:stCondLst>
                                    <p:cond delay="0"/>
                                  </p:stCondLst>
                                  <p:childTnLst>
                                    <p:set>
                                      <p:cBhvr>
                                        <p:cTn id="21" dur="1000">
                                          <p:stCondLst>
                                            <p:cond delay="0"/>
                                          </p:stCondLst>
                                        </p:cTn>
                                        <p:tgtEl>
                                          <p:spTgt spid="5223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2229"/>
                                        </p:tgtEl>
                                        <p:attrNameLst>
                                          <p:attrName>style.visibility</p:attrName>
                                        </p:attrNameLst>
                                      </p:cBhvr>
                                      <p:to>
                                        <p:strVal val="visible"/>
                                      </p:to>
                                    </p:set>
                                    <p:anim calcmode="lin" valueType="num">
                                      <p:cBhvr additive="base">
                                        <p:cTn id="26" dur="1000" fill="hold"/>
                                        <p:tgtEl>
                                          <p:spTgt spid="52229"/>
                                        </p:tgtEl>
                                        <p:attrNameLst>
                                          <p:attrName>ppt_x</p:attrName>
                                        </p:attrNameLst>
                                      </p:cBhvr>
                                      <p:tavLst>
                                        <p:tav tm="0">
                                          <p:val>
                                            <p:strVal val="0-#ppt_w/2"/>
                                          </p:val>
                                        </p:tav>
                                        <p:tav tm="100000">
                                          <p:val>
                                            <p:strVal val="#ppt_x"/>
                                          </p:val>
                                        </p:tav>
                                      </p:tavLst>
                                    </p:anim>
                                    <p:anim calcmode="lin" valueType="num">
                                      <p:cBhvr additive="base">
                                        <p:cTn id="27" dur="10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63" presetClass="path" presetSubtype="0" accel="50000" decel="50000" fill="hold" grpId="1" nodeType="clickEffect">
                                  <p:stCondLst>
                                    <p:cond delay="0"/>
                                  </p:stCondLst>
                                  <p:childTnLst>
                                    <p:animMotion origin="layout" path="M -4.16667E-6 -3.33333E-6 L 0.51684 -3.33333E-6 " pathEditMode="relative" rAng="0" ptsTypes="AA">
                                      <p:cBhvr>
                                        <p:cTn id="31" dur="5000" fill="hold"/>
                                        <p:tgtEl>
                                          <p:spTgt spid="52229"/>
                                        </p:tgtEl>
                                        <p:attrNameLst>
                                          <p:attrName>ppt_x</p:attrName>
                                          <p:attrName>ppt_y</p:attrName>
                                        </p:attrNameLst>
                                      </p:cBhvr>
                                      <p:rCtr x="25833" y="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11" presetClass="exit" presetSubtype="0" fill="hold" grpId="2" nodeType="clickEffect">
                                  <p:stCondLst>
                                    <p:cond delay="0"/>
                                  </p:stCondLst>
                                  <p:childTnLst>
                                    <p:anim calcmode="discrete" valueType="str">
                                      <p:cBhvr>
                                        <p:cTn id="35" dur="1000"/>
                                        <p:tgtEl>
                                          <p:spTgt spid="52229"/>
                                        </p:tgtEl>
                                        <p:attrNameLst>
                                          <p:attrName>style.visibility</p:attrName>
                                        </p:attrNameLst>
                                      </p:cBhvr>
                                      <p:tavLst>
                                        <p:tav tm="0">
                                          <p:val>
                                            <p:strVal val="hidden"/>
                                          </p:val>
                                        </p:tav>
                                        <p:tav tm="50000">
                                          <p:val>
                                            <p:strVal val="visible"/>
                                          </p:val>
                                        </p:tav>
                                      </p:tavLst>
                                    </p:anim>
                                    <p:set>
                                      <p:cBhvr>
                                        <p:cTn id="36" dur="1" fill="hold">
                                          <p:stCondLst>
                                            <p:cond delay="999"/>
                                          </p:stCondLst>
                                        </p:cTn>
                                        <p:tgtEl>
                                          <p:spTgt spid="52229"/>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2230"/>
                                        </p:tgtEl>
                                        <p:attrNameLst>
                                          <p:attrName>style.visibility</p:attrName>
                                        </p:attrNameLst>
                                      </p:cBhvr>
                                      <p:to>
                                        <p:strVal val="visible"/>
                                      </p:to>
                                    </p:set>
                                    <p:anim calcmode="lin" valueType="num">
                                      <p:cBhvr additive="base">
                                        <p:cTn id="41" dur="1000" fill="hold"/>
                                        <p:tgtEl>
                                          <p:spTgt spid="52230"/>
                                        </p:tgtEl>
                                        <p:attrNameLst>
                                          <p:attrName>ppt_x</p:attrName>
                                        </p:attrNameLst>
                                      </p:cBhvr>
                                      <p:tavLst>
                                        <p:tav tm="0">
                                          <p:val>
                                            <p:strVal val="0-#ppt_w/2"/>
                                          </p:val>
                                        </p:tav>
                                        <p:tav tm="100000">
                                          <p:val>
                                            <p:strVal val="#ppt_x"/>
                                          </p:val>
                                        </p:tav>
                                      </p:tavLst>
                                    </p:anim>
                                    <p:anim calcmode="lin" valueType="num">
                                      <p:cBhvr additive="base">
                                        <p:cTn id="42" dur="10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63" presetClass="path" presetSubtype="0" accel="50000" decel="50000" fill="hold" grpId="1" nodeType="clickEffect">
                                  <p:stCondLst>
                                    <p:cond delay="0"/>
                                  </p:stCondLst>
                                  <p:childTnLst>
                                    <p:animMotion origin="layout" path="M -4.16667E-6 1.48148E-6 L 0.54046 1.48148E-6 " pathEditMode="relative" rAng="0" ptsTypes="AA">
                                      <p:cBhvr>
                                        <p:cTn id="46" dur="5000" fill="hold"/>
                                        <p:tgtEl>
                                          <p:spTgt spid="52230"/>
                                        </p:tgtEl>
                                        <p:attrNameLst>
                                          <p:attrName>ppt_x</p:attrName>
                                          <p:attrName>ppt_y</p:attrName>
                                        </p:attrNameLst>
                                      </p:cBhvr>
                                      <p:rCtr x="27014" y="0"/>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1" presetClass="exit" presetSubtype="0" fill="hold" grpId="2" nodeType="clickEffect">
                                  <p:stCondLst>
                                    <p:cond delay="0"/>
                                  </p:stCondLst>
                                  <p:childTnLst>
                                    <p:anim calcmode="discrete" valueType="str">
                                      <p:cBhvr>
                                        <p:cTn id="50" dur="1000"/>
                                        <p:tgtEl>
                                          <p:spTgt spid="52230"/>
                                        </p:tgtEl>
                                        <p:attrNameLst>
                                          <p:attrName>style.visibility</p:attrName>
                                        </p:attrNameLst>
                                      </p:cBhvr>
                                      <p:tavLst>
                                        <p:tav tm="0">
                                          <p:val>
                                            <p:strVal val="hidden"/>
                                          </p:val>
                                        </p:tav>
                                        <p:tav tm="50000">
                                          <p:val>
                                            <p:strVal val="visible"/>
                                          </p:val>
                                        </p:tav>
                                      </p:tavLst>
                                    </p:anim>
                                    <p:set>
                                      <p:cBhvr>
                                        <p:cTn id="51" dur="1" fill="hold">
                                          <p:stCondLst>
                                            <p:cond delay="999"/>
                                          </p:stCondLst>
                                        </p:cTn>
                                        <p:tgtEl>
                                          <p:spTgt spid="52230"/>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2231"/>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63" presetClass="path" presetSubtype="0" accel="50000" decel="50000" fill="hold" grpId="1" nodeType="clickEffect">
                                  <p:stCondLst>
                                    <p:cond delay="0"/>
                                  </p:stCondLst>
                                  <p:childTnLst>
                                    <p:animMotion origin="layout" path="M -4.16667E-6 -3.33333E-6 L 0.9224 -3.33333E-6 " pathEditMode="relative" rAng="0" ptsTypes="AA">
                                      <p:cBhvr>
                                        <p:cTn id="59" dur="5000" fill="hold"/>
                                        <p:tgtEl>
                                          <p:spTgt spid="52231"/>
                                        </p:tgtEl>
                                        <p:attrNameLst>
                                          <p:attrName>ppt_x</p:attrName>
                                          <p:attrName>ppt_y</p:attrName>
                                        </p:attrNameLst>
                                      </p:cBhvr>
                                      <p:rCtr x="46111" y="0"/>
                                    </p:animMotion>
                                  </p:childTnLst>
                                </p:cTn>
                              </p:par>
                            </p:childTnLst>
                          </p:cTn>
                        </p:par>
                        <p:par>
                          <p:cTn id="60" fill="hold" nodeType="afterGroup">
                            <p:stCondLst>
                              <p:cond delay="5000"/>
                            </p:stCondLst>
                            <p:childTnLst>
                              <p:par>
                                <p:cTn id="61" presetID="8" presetClass="entr" presetSubtype="16" fill="hold" grpId="0" nodeType="afterEffect">
                                  <p:stCondLst>
                                    <p:cond delay="0"/>
                                  </p:stCondLst>
                                  <p:childTnLst>
                                    <p:set>
                                      <p:cBhvr>
                                        <p:cTn id="62" dur="1" fill="hold">
                                          <p:stCondLst>
                                            <p:cond delay="0"/>
                                          </p:stCondLst>
                                        </p:cTn>
                                        <p:tgtEl>
                                          <p:spTgt spid="52234"/>
                                        </p:tgtEl>
                                        <p:attrNameLst>
                                          <p:attrName>style.visibility</p:attrName>
                                        </p:attrNameLst>
                                      </p:cBhvr>
                                      <p:to>
                                        <p:strVal val="visible"/>
                                      </p:to>
                                    </p:set>
                                    <p:animEffect transition="in" filter="diamond(in)">
                                      <p:cBhvr>
                                        <p:cTn id="63" dur="20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7" grpId="1" animBg="1"/>
      <p:bldP spid="52229" grpId="0" animBg="1"/>
      <p:bldP spid="52229" grpId="1" animBg="1"/>
      <p:bldP spid="52229" grpId="2" animBg="1"/>
      <p:bldP spid="52230" grpId="0" animBg="1"/>
      <p:bldP spid="52230" grpId="1" animBg="1"/>
      <p:bldP spid="52230" grpId="2" animBg="1"/>
      <p:bldP spid="52231" grpId="0" animBg="1"/>
      <p:bldP spid="52231" grpId="1" animBg="1"/>
      <p:bldP spid="52232" grpId="0" animBg="1"/>
      <p:bldP spid="52233" grpId="0" animBg="1"/>
      <p:bldP spid="522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3786_ac_1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052" y="62144"/>
            <a:ext cx="8940916" cy="661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7108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e Quesnoy adv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631" y="-53182"/>
            <a:ext cx="9525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ChangeArrowheads="1"/>
          </p:cNvSpPr>
          <p:nvPr/>
        </p:nvSpPr>
        <p:spPr bwMode="auto">
          <a:xfrm>
            <a:off x="1524000" y="2852738"/>
            <a:ext cx="719138" cy="4826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4 Rifle</a:t>
            </a:r>
            <a:endParaRPr lang="en-US" altLang="en-US"/>
          </a:p>
        </p:txBody>
      </p:sp>
      <p:sp>
        <p:nvSpPr>
          <p:cNvPr id="44036" name="Rectangle 4"/>
          <p:cNvSpPr>
            <a:spLocks noChangeArrowheads="1"/>
          </p:cNvSpPr>
          <p:nvPr/>
        </p:nvSpPr>
        <p:spPr bwMode="auto">
          <a:xfrm>
            <a:off x="3863975" y="4724400"/>
            <a:ext cx="719138" cy="4826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3 Rifle</a:t>
            </a:r>
            <a:endParaRPr lang="en-US" altLang="en-US"/>
          </a:p>
        </p:txBody>
      </p:sp>
      <p:sp>
        <p:nvSpPr>
          <p:cNvPr id="44037" name="Rectangle 5"/>
          <p:cNvSpPr>
            <a:spLocks noChangeArrowheads="1"/>
          </p:cNvSpPr>
          <p:nvPr/>
        </p:nvSpPr>
        <p:spPr bwMode="auto">
          <a:xfrm>
            <a:off x="2279650" y="4437063"/>
            <a:ext cx="719138" cy="4826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1 Rifle</a:t>
            </a:r>
            <a:endParaRPr lang="en-US" altLang="en-US"/>
          </a:p>
        </p:txBody>
      </p:sp>
      <p:sp>
        <p:nvSpPr>
          <p:cNvPr id="44038" name="Rectangle 6"/>
          <p:cNvSpPr>
            <a:spLocks noChangeArrowheads="1"/>
          </p:cNvSpPr>
          <p:nvPr/>
        </p:nvSpPr>
        <p:spPr bwMode="auto">
          <a:xfrm>
            <a:off x="4656139" y="836613"/>
            <a:ext cx="719137" cy="482600"/>
          </a:xfrm>
          <a:prstGeom prst="rect">
            <a:avLst/>
          </a:prstGeom>
          <a:solidFill>
            <a:schemeClr val="accent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dirty="0"/>
              <a:t>1 </a:t>
            </a:r>
            <a:r>
              <a:rPr lang="en-GB" altLang="en-US" dirty="0" err="1"/>
              <a:t>Auck</a:t>
            </a:r>
            <a:endParaRPr lang="en-US" altLang="en-US" dirty="0"/>
          </a:p>
        </p:txBody>
      </p:sp>
      <p:sp>
        <p:nvSpPr>
          <p:cNvPr id="44039" name="Rectangle 7"/>
          <p:cNvSpPr>
            <a:spLocks noChangeArrowheads="1"/>
          </p:cNvSpPr>
          <p:nvPr/>
        </p:nvSpPr>
        <p:spPr bwMode="auto">
          <a:xfrm>
            <a:off x="2279650" y="1125538"/>
            <a:ext cx="719138" cy="4826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2 Rifle</a:t>
            </a:r>
            <a:endParaRPr lang="en-US" altLang="en-US"/>
          </a:p>
        </p:txBody>
      </p:sp>
      <p:sp>
        <p:nvSpPr>
          <p:cNvPr id="44040" name="Rectangle 8"/>
          <p:cNvSpPr>
            <a:spLocks noChangeArrowheads="1"/>
          </p:cNvSpPr>
          <p:nvPr/>
        </p:nvSpPr>
        <p:spPr bwMode="auto">
          <a:xfrm>
            <a:off x="5591175" y="4076700"/>
            <a:ext cx="719138" cy="482600"/>
          </a:xfrm>
          <a:prstGeom prst="rect">
            <a:avLst/>
          </a:prstGeom>
          <a:solidFill>
            <a:schemeClr val="accent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dirty="0"/>
              <a:t>1 Well</a:t>
            </a:r>
            <a:endParaRPr lang="en-US" altLang="en-US" dirty="0"/>
          </a:p>
        </p:txBody>
      </p:sp>
      <p:sp>
        <p:nvSpPr>
          <p:cNvPr id="44041" name="Rectangle 9"/>
          <p:cNvSpPr>
            <a:spLocks noChangeArrowheads="1"/>
          </p:cNvSpPr>
          <p:nvPr/>
        </p:nvSpPr>
        <p:spPr bwMode="auto">
          <a:xfrm>
            <a:off x="5880100" y="1700213"/>
            <a:ext cx="719138" cy="482600"/>
          </a:xfrm>
          <a:prstGeom prst="rect">
            <a:avLst/>
          </a:prstGeom>
          <a:solidFill>
            <a:schemeClr val="accent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dirty="0"/>
              <a:t>2 Well</a:t>
            </a:r>
            <a:endParaRPr lang="en-US" altLang="en-US" dirty="0"/>
          </a:p>
        </p:txBody>
      </p:sp>
      <p:sp>
        <p:nvSpPr>
          <p:cNvPr id="44042" name="Rectangle 10"/>
          <p:cNvSpPr>
            <a:spLocks noChangeArrowheads="1"/>
          </p:cNvSpPr>
          <p:nvPr/>
        </p:nvSpPr>
        <p:spPr bwMode="auto">
          <a:xfrm>
            <a:off x="6024564" y="2924175"/>
            <a:ext cx="719137" cy="482600"/>
          </a:xfrm>
          <a:prstGeom prst="rect">
            <a:avLst/>
          </a:prstGeom>
          <a:solidFill>
            <a:schemeClr val="accent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1200" b="1" dirty="0"/>
              <a:t>3 H &amp;</a:t>
            </a:r>
          </a:p>
          <a:p>
            <a:pPr algn="ctr" eaLnBrk="1" hangingPunct="1"/>
            <a:r>
              <a:rPr lang="en-GB" altLang="en-US" sz="1200" b="1" dirty="0"/>
              <a:t>OMR</a:t>
            </a:r>
            <a:endParaRPr lang="en-US" altLang="en-US" sz="1200" b="1" dirty="0"/>
          </a:p>
        </p:txBody>
      </p:sp>
      <p:sp>
        <p:nvSpPr>
          <p:cNvPr id="2" name="Title 1"/>
          <p:cNvSpPr>
            <a:spLocks noGrp="1"/>
          </p:cNvSpPr>
          <p:nvPr>
            <p:ph type="title"/>
          </p:nvPr>
        </p:nvSpPr>
        <p:spPr>
          <a:xfrm>
            <a:off x="541538" y="-265714"/>
            <a:ext cx="10145512" cy="1325563"/>
          </a:xfrm>
        </p:spPr>
        <p:txBody>
          <a:bodyPr/>
          <a:lstStyle/>
          <a:p>
            <a:r>
              <a:rPr lang="en-NZ" dirty="0" smtClean="0">
                <a:solidFill>
                  <a:srgbClr val="FF0000"/>
                </a:solidFill>
                <a:effectLst>
                  <a:outerShdw blurRad="38100" dist="38100" dir="2700000" algn="tl">
                    <a:srgbClr val="000000">
                      <a:alpha val="43137"/>
                    </a:srgbClr>
                  </a:outerShdw>
                </a:effectLst>
                <a:latin typeface="+mn-lt"/>
              </a:rPr>
              <a:t>The Infantry Advance 4 November 1918</a:t>
            </a:r>
            <a:endParaRPr lang="en-NZ" dirty="0">
              <a:solidFill>
                <a:srgbClr val="FF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868498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 calcmode="lin" valueType="num">
                                      <p:cBhvr additive="base">
                                        <p:cTn id="7" dur="2000" fill="hold"/>
                                        <p:tgtEl>
                                          <p:spTgt spid="44039"/>
                                        </p:tgtEl>
                                        <p:attrNameLst>
                                          <p:attrName>ppt_x</p:attrName>
                                        </p:attrNameLst>
                                      </p:cBhvr>
                                      <p:tavLst>
                                        <p:tav tm="0">
                                          <p:val>
                                            <p:strVal val="0-#ppt_w/2"/>
                                          </p:val>
                                        </p:tav>
                                        <p:tav tm="100000">
                                          <p:val>
                                            <p:strVal val="#ppt_x"/>
                                          </p:val>
                                        </p:tav>
                                      </p:tavLst>
                                    </p:anim>
                                    <p:anim calcmode="lin" valueType="num">
                                      <p:cBhvr additive="base">
                                        <p:cTn id="8" dur="2000" fill="hold"/>
                                        <p:tgtEl>
                                          <p:spTgt spid="440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5"/>
                                        </p:tgtEl>
                                        <p:attrNameLst>
                                          <p:attrName>style.visibility</p:attrName>
                                        </p:attrNameLst>
                                      </p:cBhvr>
                                      <p:to>
                                        <p:strVal val="visible"/>
                                      </p:to>
                                    </p:set>
                                    <p:anim calcmode="lin" valueType="num">
                                      <p:cBhvr additive="base">
                                        <p:cTn id="13" dur="2000" fill="hold"/>
                                        <p:tgtEl>
                                          <p:spTgt spid="44035"/>
                                        </p:tgtEl>
                                        <p:attrNameLst>
                                          <p:attrName>ppt_x</p:attrName>
                                        </p:attrNameLst>
                                      </p:cBhvr>
                                      <p:tavLst>
                                        <p:tav tm="0">
                                          <p:val>
                                            <p:strVal val="0-#ppt_w/2"/>
                                          </p:val>
                                        </p:tav>
                                        <p:tav tm="100000">
                                          <p:val>
                                            <p:strVal val="#ppt_x"/>
                                          </p:val>
                                        </p:tav>
                                      </p:tavLst>
                                    </p:anim>
                                    <p:anim calcmode="lin" valueType="num">
                                      <p:cBhvr additive="base">
                                        <p:cTn id="14" dur="2000" fill="hold"/>
                                        <p:tgtEl>
                                          <p:spTgt spid="440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7"/>
                                        </p:tgtEl>
                                        <p:attrNameLst>
                                          <p:attrName>style.visibility</p:attrName>
                                        </p:attrNameLst>
                                      </p:cBhvr>
                                      <p:to>
                                        <p:strVal val="visible"/>
                                      </p:to>
                                    </p:set>
                                    <p:anim calcmode="lin" valueType="num">
                                      <p:cBhvr additive="base">
                                        <p:cTn id="19" dur="2000" fill="hold"/>
                                        <p:tgtEl>
                                          <p:spTgt spid="44037"/>
                                        </p:tgtEl>
                                        <p:attrNameLst>
                                          <p:attrName>ppt_x</p:attrName>
                                        </p:attrNameLst>
                                      </p:cBhvr>
                                      <p:tavLst>
                                        <p:tav tm="0">
                                          <p:val>
                                            <p:strVal val="0-#ppt_w/2"/>
                                          </p:val>
                                        </p:tav>
                                        <p:tav tm="100000">
                                          <p:val>
                                            <p:strVal val="#ppt_x"/>
                                          </p:val>
                                        </p:tav>
                                      </p:tavLst>
                                    </p:anim>
                                    <p:anim calcmode="lin" valueType="num">
                                      <p:cBhvr additive="base">
                                        <p:cTn id="20" dur="2000" fill="hold"/>
                                        <p:tgtEl>
                                          <p:spTgt spid="4403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6"/>
                                        </p:tgtEl>
                                        <p:attrNameLst>
                                          <p:attrName>style.visibility</p:attrName>
                                        </p:attrNameLst>
                                      </p:cBhvr>
                                      <p:to>
                                        <p:strVal val="visible"/>
                                      </p:to>
                                    </p:set>
                                    <p:anim calcmode="lin" valueType="num">
                                      <p:cBhvr additive="base">
                                        <p:cTn id="25" dur="3000" fill="hold"/>
                                        <p:tgtEl>
                                          <p:spTgt spid="44036"/>
                                        </p:tgtEl>
                                        <p:attrNameLst>
                                          <p:attrName>ppt_x</p:attrName>
                                        </p:attrNameLst>
                                      </p:cBhvr>
                                      <p:tavLst>
                                        <p:tav tm="0">
                                          <p:val>
                                            <p:strVal val="0-#ppt_w/2"/>
                                          </p:val>
                                        </p:tav>
                                        <p:tav tm="100000">
                                          <p:val>
                                            <p:strVal val="#ppt_x"/>
                                          </p:val>
                                        </p:tav>
                                      </p:tavLst>
                                    </p:anim>
                                    <p:anim calcmode="lin" valueType="num">
                                      <p:cBhvr additive="base">
                                        <p:cTn id="26" dur="3000" fill="hold"/>
                                        <p:tgtEl>
                                          <p:spTgt spid="4403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3000" fill="hold"/>
                                        <p:tgtEl>
                                          <p:spTgt spid="44038"/>
                                        </p:tgtEl>
                                        <p:attrNameLst>
                                          <p:attrName>ppt_x</p:attrName>
                                        </p:attrNameLst>
                                      </p:cBhvr>
                                      <p:tavLst>
                                        <p:tav tm="0">
                                          <p:val>
                                            <p:strVal val="0-#ppt_w/2"/>
                                          </p:val>
                                        </p:tav>
                                        <p:tav tm="100000">
                                          <p:val>
                                            <p:strVal val="#ppt_x"/>
                                          </p:val>
                                        </p:tav>
                                      </p:tavLst>
                                    </p:anim>
                                    <p:anim calcmode="lin" valueType="num">
                                      <p:cBhvr additive="base">
                                        <p:cTn id="32" dur="3000" fill="hold"/>
                                        <p:tgtEl>
                                          <p:spTgt spid="440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44041"/>
                                        </p:tgtEl>
                                        <p:attrNameLst>
                                          <p:attrName>style.visibility</p:attrName>
                                        </p:attrNameLst>
                                      </p:cBhvr>
                                      <p:to>
                                        <p:strVal val="visible"/>
                                      </p:to>
                                    </p:set>
                                    <p:anim calcmode="lin" valueType="num">
                                      <p:cBhvr additive="base">
                                        <p:cTn id="37" dur="2000" fill="hold"/>
                                        <p:tgtEl>
                                          <p:spTgt spid="44041"/>
                                        </p:tgtEl>
                                        <p:attrNameLst>
                                          <p:attrName>ppt_x</p:attrName>
                                        </p:attrNameLst>
                                      </p:cBhvr>
                                      <p:tavLst>
                                        <p:tav tm="0">
                                          <p:val>
                                            <p:strVal val="0-#ppt_w/2"/>
                                          </p:val>
                                        </p:tav>
                                        <p:tav tm="100000">
                                          <p:val>
                                            <p:strVal val="#ppt_x"/>
                                          </p:val>
                                        </p:tav>
                                      </p:tavLst>
                                    </p:anim>
                                    <p:anim calcmode="lin" valueType="num">
                                      <p:cBhvr additive="base">
                                        <p:cTn id="38" dur="2000" fill="hold"/>
                                        <p:tgtEl>
                                          <p:spTgt spid="44041"/>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44040"/>
                                        </p:tgtEl>
                                        <p:attrNameLst>
                                          <p:attrName>style.visibility</p:attrName>
                                        </p:attrNameLst>
                                      </p:cBhvr>
                                      <p:to>
                                        <p:strVal val="visible"/>
                                      </p:to>
                                    </p:set>
                                    <p:anim calcmode="lin" valueType="num">
                                      <p:cBhvr additive="base">
                                        <p:cTn id="43" dur="3000" fill="hold"/>
                                        <p:tgtEl>
                                          <p:spTgt spid="44040"/>
                                        </p:tgtEl>
                                        <p:attrNameLst>
                                          <p:attrName>ppt_x</p:attrName>
                                        </p:attrNameLst>
                                      </p:cBhvr>
                                      <p:tavLst>
                                        <p:tav tm="0">
                                          <p:val>
                                            <p:strVal val="0-#ppt_w/2"/>
                                          </p:val>
                                        </p:tav>
                                        <p:tav tm="100000">
                                          <p:val>
                                            <p:strVal val="#ppt_x"/>
                                          </p:val>
                                        </p:tav>
                                      </p:tavLst>
                                    </p:anim>
                                    <p:anim calcmode="lin" valueType="num">
                                      <p:cBhvr additive="base">
                                        <p:cTn id="44" dur="3000" fill="hold"/>
                                        <p:tgtEl>
                                          <p:spTgt spid="4404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path" presetSubtype="0" accel="50000" decel="50000" fill="hold" grpId="1" nodeType="clickEffect">
                                  <p:stCondLst>
                                    <p:cond delay="0"/>
                                  </p:stCondLst>
                                  <p:childTnLst>
                                    <p:animMotion origin="layout" path="M 0 0  L 0 0.33333  E" pathEditMode="relative" ptsTypes="">
                                      <p:cBhvr>
                                        <p:cTn id="48" dur="3000" fill="hold"/>
                                        <p:tgtEl>
                                          <p:spTgt spid="44038"/>
                                        </p:tgtEl>
                                        <p:attrNameLst>
                                          <p:attrName>ppt_x</p:attrName>
                                          <p:attrName>ppt_y</p:attrName>
                                        </p:attrNameLst>
                                      </p:cBhvr>
                                    </p:animMotion>
                                  </p:childTnLst>
                                </p:cTn>
                              </p:par>
                            </p:childTnLst>
                          </p:cTn>
                        </p:par>
                      </p:childTnLst>
                    </p:cTn>
                  </p:par>
                  <p:par>
                    <p:cTn id="49" fill="hold" nodeType="clickPar">
                      <p:stCondLst>
                        <p:cond delay="indefinite"/>
                      </p:stCondLst>
                      <p:childTnLst>
                        <p:par>
                          <p:cTn id="50" fill="hold" nodeType="withGroup">
                            <p:stCondLst>
                              <p:cond delay="0"/>
                            </p:stCondLst>
                            <p:childTnLst>
                              <p:par>
                                <p:cTn id="51" presetID="64" presetClass="path" presetSubtype="0" accel="50000" decel="50000" fill="hold" grpId="1" nodeType="clickEffect">
                                  <p:stCondLst>
                                    <p:cond delay="0"/>
                                  </p:stCondLst>
                                  <p:childTnLst>
                                    <p:animMotion origin="layout" path="M 1.11111E-6 -4.07407E-6 L -0.00781 -0.11898 " pathEditMode="relative" rAng="0" ptsTypes="AA">
                                      <p:cBhvr>
                                        <p:cTn id="52" dur="2000" fill="hold"/>
                                        <p:tgtEl>
                                          <p:spTgt spid="44036"/>
                                        </p:tgtEl>
                                        <p:attrNameLst>
                                          <p:attrName>ppt_x</p:attrName>
                                          <p:attrName>ppt_y</p:attrName>
                                        </p:attrNameLst>
                                      </p:cBhvr>
                                      <p:rCtr x="-399" y="-5949"/>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63" presetClass="path" presetSubtype="0" accel="50000" decel="50000" fill="hold" grpId="1" nodeType="clickEffect">
                                  <p:stCondLst>
                                    <p:cond delay="0"/>
                                  </p:stCondLst>
                                  <p:childTnLst>
                                    <p:animMotion origin="layout" path="M 5E-6 -1.85185E-6 L 0.41754 0.00695 " pathEditMode="relative" rAng="0" ptsTypes="AA">
                                      <p:cBhvr>
                                        <p:cTn id="56" dur="3500" fill="hold"/>
                                        <p:tgtEl>
                                          <p:spTgt spid="44041"/>
                                        </p:tgtEl>
                                        <p:attrNameLst>
                                          <p:attrName>ppt_x</p:attrName>
                                          <p:attrName>ppt_y</p:attrName>
                                        </p:attrNameLst>
                                      </p:cBhvr>
                                      <p:rCtr x="20868" y="347"/>
                                    </p:animMotion>
                                  </p:childTnLst>
                                </p:cTn>
                              </p:par>
                              <p:par>
                                <p:cTn id="57" presetID="63" presetClass="path" presetSubtype="0" accel="50000" decel="50000" fill="hold" grpId="1" nodeType="withEffect">
                                  <p:stCondLst>
                                    <p:cond delay="0"/>
                                  </p:stCondLst>
                                  <p:childTnLst>
                                    <p:animMotion origin="layout" path="M 2.22222E-6 3.7037E-7 L 0.40972 -0.01412 " pathEditMode="relative" rAng="0" ptsTypes="AA">
                                      <p:cBhvr>
                                        <p:cTn id="58" dur="2000" fill="hold"/>
                                        <p:tgtEl>
                                          <p:spTgt spid="44040"/>
                                        </p:tgtEl>
                                        <p:attrNameLst>
                                          <p:attrName>ppt_x</p:attrName>
                                          <p:attrName>ppt_y</p:attrName>
                                        </p:attrNameLst>
                                      </p:cBhvr>
                                      <p:rCtr x="20486" y="-718"/>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04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63" presetClass="path" presetSubtype="0" accel="50000" decel="50000" fill="hold" grpId="1" nodeType="clickEffect">
                                  <p:stCondLst>
                                    <p:cond delay="0"/>
                                  </p:stCondLst>
                                  <p:childTnLst>
                                    <p:animMotion origin="layout" path="M 2.22222E-6 3.7037E-7 L 0.40972 -0.01412 " pathEditMode="relative" rAng="0" ptsTypes="AA">
                                      <p:cBhvr>
                                        <p:cTn id="66" dur="3000" fill="hold"/>
                                        <p:tgtEl>
                                          <p:spTgt spid="44042"/>
                                        </p:tgtEl>
                                        <p:attrNameLst>
                                          <p:attrName>ppt_x</p:attrName>
                                          <p:attrName>ppt_y</p:attrName>
                                        </p:attrNameLst>
                                      </p:cBhvr>
                                      <p:rCtr x="20486"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nimBg="1"/>
      <p:bldP spid="44036" grpId="0" animBg="1"/>
      <p:bldP spid="44036" grpId="1" animBg="1"/>
      <p:bldP spid="44037" grpId="0" animBg="1"/>
      <p:bldP spid="44038" grpId="0" animBg="1"/>
      <p:bldP spid="44038" grpId="1" animBg="1"/>
      <p:bldP spid="44039" grpId="0" animBg="1"/>
      <p:bldP spid="44040" grpId="0" animBg="1"/>
      <p:bldP spid="44040" grpId="1" animBg="1"/>
      <p:bldP spid="44041" grpId="0" animBg="1"/>
      <p:bldP spid="44041" grpId="1" animBg="1"/>
      <p:bldP spid="44042" grpId="0" animBg="1"/>
      <p:bldP spid="4404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latin typeface="+mn-lt"/>
              </a:rPr>
              <a:t>Many were called?</a:t>
            </a:r>
            <a:endParaRPr lang="en-NZ" dirty="0">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624" y="1494141"/>
            <a:ext cx="2438400" cy="31994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511" y="1494141"/>
            <a:ext cx="3143250" cy="43910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180" y="1483080"/>
            <a:ext cx="3241240" cy="322159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9326" y="1594153"/>
            <a:ext cx="3143250" cy="4191000"/>
          </a:xfrm>
          <a:prstGeom prst="rect">
            <a:avLst/>
          </a:prstGeom>
        </p:spPr>
      </p:pic>
      <p:pic>
        <p:nvPicPr>
          <p:cNvPr id="7" name="Picture 6"/>
          <p:cNvPicPr>
            <a:picLocks noChangeAspect="1"/>
          </p:cNvPicPr>
          <p:nvPr/>
        </p:nvPicPr>
        <p:blipFill>
          <a:blip r:embed="rId6"/>
          <a:stretch>
            <a:fillRect/>
          </a:stretch>
        </p:blipFill>
        <p:spPr>
          <a:xfrm>
            <a:off x="9420833" y="2028169"/>
            <a:ext cx="2860415" cy="3450660"/>
          </a:xfrm>
          <a:prstGeom prst="rect">
            <a:avLst/>
          </a:prstGeom>
        </p:spPr>
      </p:pic>
      <p:sp>
        <p:nvSpPr>
          <p:cNvPr id="8" name="TextBox 7"/>
          <p:cNvSpPr txBox="1"/>
          <p:nvPr/>
        </p:nvSpPr>
        <p:spPr>
          <a:xfrm>
            <a:off x="857250" y="3922776"/>
            <a:ext cx="1107996" cy="461665"/>
          </a:xfrm>
          <a:prstGeom prst="rect">
            <a:avLst/>
          </a:prstGeom>
          <a:noFill/>
        </p:spPr>
        <p:txBody>
          <a:bodyPr wrap="none" rtlCol="0">
            <a:spAutoFit/>
          </a:bodyPr>
          <a:lstStyle/>
          <a:p>
            <a:r>
              <a:rPr lang="en-NZ" sz="2400" dirty="0" err="1" smtClean="0">
                <a:solidFill>
                  <a:schemeClr val="bg1"/>
                </a:solidFill>
              </a:rPr>
              <a:t>Puttick</a:t>
            </a:r>
            <a:endParaRPr lang="en-NZ" sz="2400" dirty="0">
              <a:solidFill>
                <a:schemeClr val="bg1"/>
              </a:solidFill>
            </a:endParaRPr>
          </a:p>
        </p:txBody>
      </p:sp>
      <p:sp>
        <p:nvSpPr>
          <p:cNvPr id="9" name="TextBox 8"/>
          <p:cNvSpPr txBox="1"/>
          <p:nvPr/>
        </p:nvSpPr>
        <p:spPr>
          <a:xfrm>
            <a:off x="3666744" y="5120640"/>
            <a:ext cx="904415" cy="461665"/>
          </a:xfrm>
          <a:prstGeom prst="rect">
            <a:avLst/>
          </a:prstGeom>
          <a:noFill/>
        </p:spPr>
        <p:txBody>
          <a:bodyPr wrap="none" rtlCol="0">
            <a:spAutoFit/>
          </a:bodyPr>
          <a:lstStyle/>
          <a:p>
            <a:r>
              <a:rPr lang="en-NZ" sz="2400" dirty="0" err="1" smtClean="0">
                <a:solidFill>
                  <a:schemeClr val="bg1"/>
                </a:solidFill>
              </a:rPr>
              <a:t>Inglis</a:t>
            </a:r>
            <a:endParaRPr lang="en-NZ" sz="2400" dirty="0">
              <a:solidFill>
                <a:schemeClr val="bg1"/>
              </a:solidFill>
            </a:endParaRPr>
          </a:p>
        </p:txBody>
      </p:sp>
      <p:sp>
        <p:nvSpPr>
          <p:cNvPr id="10" name="TextBox 9"/>
          <p:cNvSpPr txBox="1"/>
          <p:nvPr/>
        </p:nvSpPr>
        <p:spPr>
          <a:xfrm>
            <a:off x="4919703" y="3788517"/>
            <a:ext cx="2036135" cy="461665"/>
          </a:xfrm>
          <a:prstGeom prst="rect">
            <a:avLst/>
          </a:prstGeom>
          <a:noFill/>
        </p:spPr>
        <p:txBody>
          <a:bodyPr wrap="none" rtlCol="0">
            <a:spAutoFit/>
          </a:bodyPr>
          <a:lstStyle/>
          <a:p>
            <a:r>
              <a:rPr lang="en-NZ" sz="2400" dirty="0" err="1" smtClean="0">
                <a:solidFill>
                  <a:schemeClr val="bg1"/>
                </a:solidFill>
              </a:rPr>
              <a:t>Kippenberger</a:t>
            </a:r>
            <a:endParaRPr lang="en-NZ" sz="2400" dirty="0">
              <a:solidFill>
                <a:schemeClr val="bg1"/>
              </a:solidFill>
            </a:endParaRPr>
          </a:p>
        </p:txBody>
      </p:sp>
      <p:sp>
        <p:nvSpPr>
          <p:cNvPr id="11" name="TextBox 10"/>
          <p:cNvSpPr txBox="1"/>
          <p:nvPr/>
        </p:nvSpPr>
        <p:spPr>
          <a:xfrm>
            <a:off x="7593334" y="4283156"/>
            <a:ext cx="1555234" cy="461665"/>
          </a:xfrm>
          <a:prstGeom prst="rect">
            <a:avLst/>
          </a:prstGeom>
          <a:noFill/>
        </p:spPr>
        <p:txBody>
          <a:bodyPr wrap="none" rtlCol="0">
            <a:spAutoFit/>
          </a:bodyPr>
          <a:lstStyle/>
          <a:p>
            <a:r>
              <a:rPr lang="en-NZ" sz="2400" dirty="0" smtClean="0">
                <a:solidFill>
                  <a:schemeClr val="bg1"/>
                </a:solidFill>
              </a:rPr>
              <a:t>Parkinson</a:t>
            </a:r>
            <a:endParaRPr lang="en-NZ" sz="2400" dirty="0">
              <a:solidFill>
                <a:schemeClr val="bg1"/>
              </a:solidFill>
            </a:endParaRPr>
          </a:p>
        </p:txBody>
      </p:sp>
      <p:sp>
        <p:nvSpPr>
          <p:cNvPr id="12" name="TextBox 11"/>
          <p:cNvSpPr txBox="1"/>
          <p:nvPr/>
        </p:nvSpPr>
        <p:spPr>
          <a:xfrm>
            <a:off x="10460582" y="4575184"/>
            <a:ext cx="1408175" cy="584775"/>
          </a:xfrm>
          <a:prstGeom prst="rect">
            <a:avLst/>
          </a:prstGeom>
          <a:noFill/>
        </p:spPr>
        <p:txBody>
          <a:bodyPr wrap="square" rtlCol="0">
            <a:spAutoFit/>
          </a:bodyPr>
          <a:lstStyle/>
          <a:p>
            <a:r>
              <a:rPr lang="en-NZ" sz="3200" dirty="0" smtClean="0">
                <a:solidFill>
                  <a:schemeClr val="bg1"/>
                </a:solidFill>
              </a:rPr>
              <a:t>Weir</a:t>
            </a:r>
            <a:endParaRPr lang="en-NZ" sz="3200" dirty="0">
              <a:solidFill>
                <a:schemeClr val="bg1"/>
              </a:solidFill>
            </a:endParaRPr>
          </a:p>
        </p:txBody>
      </p:sp>
      <p:sp>
        <p:nvSpPr>
          <p:cNvPr id="13" name="TextBox 12"/>
          <p:cNvSpPr txBox="1"/>
          <p:nvPr/>
        </p:nvSpPr>
        <p:spPr>
          <a:xfrm>
            <a:off x="2328530" y="5926781"/>
            <a:ext cx="7855605" cy="584775"/>
          </a:xfrm>
          <a:prstGeom prst="rect">
            <a:avLst/>
          </a:prstGeom>
          <a:noFill/>
        </p:spPr>
        <p:txBody>
          <a:bodyPr wrap="square" rtlCol="0">
            <a:spAutoFit/>
          </a:bodyPr>
          <a:lstStyle/>
          <a:p>
            <a:pPr algn="ctr"/>
            <a:r>
              <a:rPr lang="en-NZ" sz="3200" dirty="0" smtClean="0"/>
              <a:t>Some could not step up to the next level?</a:t>
            </a:r>
            <a:endParaRPr lang="en-NZ" sz="3200" dirty="0"/>
          </a:p>
        </p:txBody>
      </p:sp>
      <p:sp>
        <p:nvSpPr>
          <p:cNvPr id="14" name="TextBox 13"/>
          <p:cNvSpPr txBox="1"/>
          <p:nvPr/>
        </p:nvSpPr>
        <p:spPr>
          <a:xfrm>
            <a:off x="1023403" y="4083101"/>
            <a:ext cx="755335" cy="1323439"/>
          </a:xfrm>
          <a:prstGeom prst="rect">
            <a:avLst/>
          </a:prstGeom>
          <a:noFill/>
        </p:spPr>
        <p:txBody>
          <a:bodyPr wrap="none" rtlCol="0">
            <a:spAutoFit/>
          </a:bodyPr>
          <a:lstStyle/>
          <a:p>
            <a:r>
              <a:rPr lang="en-NZ" sz="8000" dirty="0" smtClean="0">
                <a:solidFill>
                  <a:schemeClr val="accent2"/>
                </a:solidFill>
              </a:rPr>
              <a:t>?</a:t>
            </a:r>
            <a:endParaRPr lang="en-NZ" sz="8000" dirty="0">
              <a:solidFill>
                <a:schemeClr val="accent2"/>
              </a:solidFill>
            </a:endParaRPr>
          </a:p>
        </p:txBody>
      </p:sp>
      <p:sp>
        <p:nvSpPr>
          <p:cNvPr id="15" name="Rectangle 14"/>
          <p:cNvSpPr/>
          <p:nvPr/>
        </p:nvSpPr>
        <p:spPr>
          <a:xfrm>
            <a:off x="5696238" y="3922776"/>
            <a:ext cx="755335" cy="1323439"/>
          </a:xfrm>
          <a:prstGeom prst="rect">
            <a:avLst/>
          </a:prstGeom>
        </p:spPr>
        <p:txBody>
          <a:bodyPr wrap="none">
            <a:spAutoFit/>
          </a:bodyPr>
          <a:lstStyle/>
          <a:p>
            <a:pPr lvl="0"/>
            <a:r>
              <a:rPr lang="en-NZ" sz="8000" dirty="0">
                <a:solidFill>
                  <a:srgbClr val="FF0000"/>
                </a:solidFill>
              </a:rPr>
              <a:t>?</a:t>
            </a:r>
          </a:p>
        </p:txBody>
      </p:sp>
      <p:sp>
        <p:nvSpPr>
          <p:cNvPr id="16" name="Rectangle 15"/>
          <p:cNvSpPr/>
          <p:nvPr/>
        </p:nvSpPr>
        <p:spPr>
          <a:xfrm flipH="1">
            <a:off x="8165804" y="4575184"/>
            <a:ext cx="737021" cy="1323439"/>
          </a:xfrm>
          <a:prstGeom prst="rect">
            <a:avLst/>
          </a:prstGeom>
        </p:spPr>
        <p:txBody>
          <a:bodyPr wrap="square">
            <a:spAutoFit/>
          </a:bodyPr>
          <a:lstStyle/>
          <a:p>
            <a:pPr lvl="0"/>
            <a:r>
              <a:rPr lang="en-NZ" sz="8000" dirty="0">
                <a:solidFill>
                  <a:srgbClr val="FF0000"/>
                </a:solidFill>
              </a:rPr>
              <a:t>?</a:t>
            </a:r>
          </a:p>
        </p:txBody>
      </p:sp>
      <p:sp>
        <p:nvSpPr>
          <p:cNvPr id="17" name="Rectangle 16"/>
          <p:cNvSpPr/>
          <p:nvPr/>
        </p:nvSpPr>
        <p:spPr>
          <a:xfrm>
            <a:off x="3520290" y="3922776"/>
            <a:ext cx="879955" cy="1323439"/>
          </a:xfrm>
          <a:prstGeom prst="rect">
            <a:avLst/>
          </a:prstGeom>
        </p:spPr>
        <p:txBody>
          <a:bodyPr wrap="square">
            <a:spAutoFit/>
          </a:bodyPr>
          <a:lstStyle/>
          <a:p>
            <a:pPr lvl="0"/>
            <a:r>
              <a:rPr lang="en-NZ" sz="8000" dirty="0">
                <a:solidFill>
                  <a:srgbClr val="FF0000"/>
                </a:solidFill>
              </a:rPr>
              <a:t>?</a:t>
            </a:r>
          </a:p>
        </p:txBody>
      </p:sp>
    </p:spTree>
    <p:extLst>
      <p:ext uri="{BB962C8B-B14F-4D97-AF65-F5344CB8AC3E}">
        <p14:creationId xmlns:p14="http://schemas.microsoft.com/office/powerpoint/2010/main" val="21754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0996_ac_1_1_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01600"/>
            <a:ext cx="88900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189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814681"/>
            <a:ext cx="9144000" cy="5228639"/>
          </a:xfrm>
          <a:prstGeom prst="rect">
            <a:avLst/>
          </a:prstGeom>
        </p:spPr>
      </p:pic>
      <p:sp>
        <p:nvSpPr>
          <p:cNvPr id="3" name="Rectangle 3"/>
          <p:cNvSpPr>
            <a:spLocks noChangeArrowheads="1"/>
          </p:cNvSpPr>
          <p:nvPr/>
        </p:nvSpPr>
        <p:spPr bwMode="auto">
          <a:xfrm>
            <a:off x="1631504" y="3501008"/>
            <a:ext cx="4032250" cy="3146426"/>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t>‘Attacked this morning at 5.30. A very </a:t>
            </a:r>
          </a:p>
          <a:p>
            <a:pPr eaLnBrk="1" hangingPunct="1"/>
            <a:r>
              <a:rPr lang="en-GB" altLang="en-US" dirty="0"/>
              <a:t>successful day. Rifle </a:t>
            </a:r>
            <a:r>
              <a:rPr lang="en-GB" altLang="en-US" dirty="0" err="1"/>
              <a:t>Bde</a:t>
            </a:r>
            <a:r>
              <a:rPr lang="en-GB" altLang="en-US" dirty="0"/>
              <a:t>, having </a:t>
            </a:r>
          </a:p>
          <a:p>
            <a:pPr eaLnBrk="1" hangingPunct="1"/>
            <a:r>
              <a:rPr lang="en-GB" altLang="en-US" dirty="0"/>
              <a:t>surrounded </a:t>
            </a:r>
            <a:r>
              <a:rPr lang="en-GB" altLang="en-US" dirty="0" err="1"/>
              <a:t>Quesney</a:t>
            </a:r>
            <a:r>
              <a:rPr lang="en-GB" altLang="en-US" dirty="0"/>
              <a:t> [sic] it finally </a:t>
            </a:r>
          </a:p>
          <a:p>
            <a:pPr eaLnBrk="1" hangingPunct="1"/>
            <a:r>
              <a:rPr lang="en-GB" altLang="en-US" dirty="0"/>
              <a:t>surrendered. 1st </a:t>
            </a:r>
            <a:r>
              <a:rPr lang="en-GB" altLang="en-US" dirty="0" err="1"/>
              <a:t>Bde</a:t>
            </a:r>
            <a:r>
              <a:rPr lang="en-GB" altLang="en-US" dirty="0"/>
              <a:t> continued </a:t>
            </a:r>
          </a:p>
          <a:p>
            <a:pPr eaLnBrk="1" hangingPunct="1"/>
            <a:r>
              <a:rPr lang="en-GB" altLang="en-US" dirty="0"/>
              <a:t>advance and captured over 50 guns. </a:t>
            </a:r>
          </a:p>
          <a:p>
            <a:pPr eaLnBrk="1" hangingPunct="1"/>
            <a:r>
              <a:rPr lang="en-GB" altLang="en-US" dirty="0"/>
              <a:t>2 </a:t>
            </a:r>
            <a:r>
              <a:rPr lang="en-GB" altLang="en-US" dirty="0" err="1"/>
              <a:t>Bde</a:t>
            </a:r>
            <a:r>
              <a:rPr lang="en-GB" altLang="en-US" dirty="0"/>
              <a:t> then pushed on thro Forest.</a:t>
            </a:r>
            <a:r>
              <a:rPr lang="en-US" altLang="en-US" dirty="0"/>
              <a:t> ‘</a:t>
            </a:r>
          </a:p>
          <a:p>
            <a:pPr eaLnBrk="1" hangingPunct="1"/>
            <a:r>
              <a:rPr lang="en-GB" altLang="en-US" dirty="0"/>
              <a:t>		Russell</a:t>
            </a:r>
            <a:endParaRPr lang="en-US" altLang="en-US" dirty="0"/>
          </a:p>
        </p:txBody>
      </p:sp>
      <p:sp>
        <p:nvSpPr>
          <p:cNvPr id="4" name="Title 3"/>
          <p:cNvSpPr>
            <a:spLocks noGrp="1"/>
          </p:cNvSpPr>
          <p:nvPr>
            <p:ph type="title"/>
          </p:nvPr>
        </p:nvSpPr>
        <p:spPr>
          <a:xfrm>
            <a:off x="121328" y="-130560"/>
            <a:ext cx="11949343" cy="1143000"/>
          </a:xfrm>
        </p:spPr>
        <p:txBody>
          <a:bodyPr/>
          <a:lstStyle/>
          <a:p>
            <a:r>
              <a:rPr lang="en-NZ" dirty="0" smtClean="0">
                <a:solidFill>
                  <a:srgbClr val="C00000"/>
                </a:solidFill>
                <a:latin typeface="+mn-lt"/>
              </a:rPr>
              <a:t>A Superbly conducted Battle for Communications</a:t>
            </a:r>
            <a:endParaRPr lang="en-NZ" dirty="0">
              <a:solidFill>
                <a:srgbClr val="C00000"/>
              </a:solidFill>
              <a:latin typeface="+mn-lt"/>
            </a:endParaRPr>
          </a:p>
        </p:txBody>
      </p:sp>
    </p:spTree>
    <p:extLst>
      <p:ext uri="{BB962C8B-B14F-4D97-AF65-F5344CB8AC3E}">
        <p14:creationId xmlns:p14="http://schemas.microsoft.com/office/powerpoint/2010/main" val="281068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6214" y="1632399"/>
            <a:ext cx="11606305" cy="5079119"/>
          </a:xfrm>
          <a:prstGeom prst="rect">
            <a:avLst/>
          </a:prstGeom>
        </p:spPr>
      </p:pic>
      <p:sp>
        <p:nvSpPr>
          <p:cNvPr id="3" name="Title 2"/>
          <p:cNvSpPr>
            <a:spLocks noGrp="1"/>
          </p:cNvSpPr>
          <p:nvPr>
            <p:ph type="title"/>
          </p:nvPr>
        </p:nvSpPr>
        <p:spPr/>
        <p:txBody>
          <a:bodyPr/>
          <a:lstStyle/>
          <a:p>
            <a:r>
              <a:rPr lang="en-NZ" dirty="0" smtClean="0">
                <a:solidFill>
                  <a:schemeClr val="accent2">
                    <a:lumMod val="75000"/>
                  </a:schemeClr>
                </a:solidFill>
                <a:latin typeface="+mn-lt"/>
              </a:rPr>
              <a:t>Young’s 2</a:t>
            </a:r>
            <a:r>
              <a:rPr lang="en-NZ" baseline="30000" dirty="0" smtClean="0">
                <a:solidFill>
                  <a:schemeClr val="accent2">
                    <a:lumMod val="75000"/>
                  </a:schemeClr>
                </a:solidFill>
                <a:latin typeface="+mn-lt"/>
              </a:rPr>
              <a:t>nd</a:t>
            </a:r>
            <a:r>
              <a:rPr lang="en-NZ" dirty="0" smtClean="0">
                <a:solidFill>
                  <a:schemeClr val="accent2">
                    <a:lumMod val="75000"/>
                  </a:schemeClr>
                </a:solidFill>
                <a:latin typeface="+mn-lt"/>
              </a:rPr>
              <a:t> Brigade advance to the BROWN LINE 5 November 1918</a:t>
            </a:r>
            <a:endParaRPr lang="en-NZ" dirty="0">
              <a:solidFill>
                <a:schemeClr val="accent2">
                  <a:lumMod val="75000"/>
                </a:schemeClr>
              </a:solidFill>
              <a:latin typeface="+mn-lt"/>
            </a:endParaRPr>
          </a:p>
        </p:txBody>
      </p:sp>
    </p:spTree>
    <p:extLst>
      <p:ext uri="{BB962C8B-B14F-4D97-AF65-F5344CB8AC3E}">
        <p14:creationId xmlns:p14="http://schemas.microsoft.com/office/powerpoint/2010/main" val="1727881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NCWA_00535_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9" y="-33338"/>
            <a:ext cx="5495925"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47928" y="2276872"/>
            <a:ext cx="2052870" cy="369332"/>
          </a:xfrm>
          <a:prstGeom prst="rect">
            <a:avLst/>
          </a:prstGeom>
          <a:solidFill>
            <a:schemeClr val="accent1"/>
          </a:solidFill>
        </p:spPr>
        <p:txBody>
          <a:bodyPr wrap="none" rtlCol="0">
            <a:spAutoFit/>
          </a:bodyPr>
          <a:lstStyle/>
          <a:p>
            <a:r>
              <a:rPr lang="en-NZ" dirty="0"/>
              <a:t>2lt Averill and Kerr</a:t>
            </a:r>
          </a:p>
        </p:txBody>
      </p:sp>
      <p:sp>
        <p:nvSpPr>
          <p:cNvPr id="3" name="Title 2"/>
          <p:cNvSpPr>
            <a:spLocks noGrp="1"/>
          </p:cNvSpPr>
          <p:nvPr>
            <p:ph type="title"/>
          </p:nvPr>
        </p:nvSpPr>
        <p:spPr>
          <a:xfrm>
            <a:off x="8711514" y="186430"/>
            <a:ext cx="3480486" cy="4546207"/>
          </a:xfrm>
          <a:noFill/>
        </p:spPr>
        <p:txBody>
          <a:bodyPr>
            <a:normAutofit/>
          </a:bodyPr>
          <a:lstStyle/>
          <a:p>
            <a:r>
              <a:rPr lang="en-NZ" sz="3600" dirty="0" smtClean="0">
                <a:solidFill>
                  <a:schemeClr val="accent2">
                    <a:lumMod val="75000"/>
                  </a:schemeClr>
                </a:solidFill>
                <a:latin typeface="+mn-lt"/>
              </a:rPr>
              <a:t>Barrowclough’s 4 Rifles go over the wall</a:t>
            </a:r>
            <a:endParaRPr lang="en-NZ" sz="3600" dirty="0">
              <a:solidFill>
                <a:schemeClr val="accent2">
                  <a:lumMod val="75000"/>
                </a:schemeClr>
              </a:solidFill>
              <a:latin typeface="+mn-lt"/>
            </a:endParaRPr>
          </a:p>
        </p:txBody>
      </p:sp>
      <p:sp>
        <p:nvSpPr>
          <p:cNvPr id="4" name="TextBox 3"/>
          <p:cNvSpPr txBox="1"/>
          <p:nvPr/>
        </p:nvSpPr>
        <p:spPr>
          <a:xfrm>
            <a:off x="4" y="2646204"/>
            <a:ext cx="3348036" cy="2246769"/>
          </a:xfrm>
          <a:prstGeom prst="rect">
            <a:avLst/>
          </a:prstGeom>
          <a:solidFill>
            <a:schemeClr val="accent1"/>
          </a:solidFill>
        </p:spPr>
        <p:txBody>
          <a:bodyPr wrap="square" rtlCol="0">
            <a:spAutoFit/>
          </a:bodyPr>
          <a:lstStyle/>
          <a:p>
            <a:r>
              <a:rPr lang="en-NZ" sz="2800" dirty="0" smtClean="0">
                <a:solidFill>
                  <a:schemeClr val="accent2">
                    <a:lumMod val="75000"/>
                  </a:schemeClr>
                </a:solidFill>
              </a:rPr>
              <a:t>The least tactically significant factor in this battle was the scaling of the walls of Le </a:t>
            </a:r>
            <a:r>
              <a:rPr lang="en-NZ" sz="2800" dirty="0" err="1" smtClean="0">
                <a:solidFill>
                  <a:schemeClr val="accent2">
                    <a:lumMod val="75000"/>
                  </a:schemeClr>
                </a:solidFill>
              </a:rPr>
              <a:t>Quesnoy</a:t>
            </a:r>
            <a:endParaRPr lang="en-NZ" sz="2800" dirty="0">
              <a:solidFill>
                <a:schemeClr val="accent2">
                  <a:lumMod val="75000"/>
                </a:schemeClr>
              </a:solidFill>
            </a:endParaRPr>
          </a:p>
        </p:txBody>
      </p:sp>
    </p:spTree>
    <p:extLst>
      <p:ext uri="{BB962C8B-B14F-4D97-AF65-F5344CB8AC3E}">
        <p14:creationId xmlns:p14="http://schemas.microsoft.com/office/powerpoint/2010/main" val="184472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C00000"/>
                </a:solidFill>
                <a:latin typeface="+mn-lt"/>
              </a:rPr>
              <a:t>Freyberg’s 2 NZ Division 1945</a:t>
            </a:r>
            <a:endParaRPr lang="en-NZ" dirty="0">
              <a:solidFill>
                <a:srgbClr val="C00000"/>
              </a:solidFill>
              <a:latin typeface="+mn-lt"/>
            </a:endParaRPr>
          </a:p>
        </p:txBody>
      </p:sp>
      <p:sp>
        <p:nvSpPr>
          <p:cNvPr id="5" name="Content Placeholder 4"/>
          <p:cNvSpPr>
            <a:spLocks noGrp="1"/>
          </p:cNvSpPr>
          <p:nvPr>
            <p:ph idx="1"/>
          </p:nvPr>
        </p:nvSpPr>
        <p:spPr>
          <a:xfrm>
            <a:off x="6172200" y="1819656"/>
            <a:ext cx="5410200" cy="4311270"/>
          </a:xfrm>
        </p:spPr>
        <p:txBody>
          <a:bodyPr/>
          <a:lstStyle/>
          <a:p>
            <a:r>
              <a:rPr lang="en-NZ" dirty="0" err="1" smtClean="0"/>
              <a:t>BritishCommonwealth’s</a:t>
            </a:r>
            <a:r>
              <a:rPr lang="en-NZ" dirty="0" smtClean="0"/>
              <a:t> outstanding divisional commander</a:t>
            </a:r>
          </a:p>
          <a:p>
            <a:r>
              <a:rPr lang="en-NZ" dirty="0" smtClean="0"/>
              <a:t>‘Master of what an infantry formation could and could not do’ 	</a:t>
            </a:r>
            <a:r>
              <a:rPr lang="en-NZ" sz="2000" dirty="0" smtClean="0"/>
              <a:t>Weir</a:t>
            </a:r>
          </a:p>
          <a:p>
            <a:r>
              <a:rPr lang="en-NZ" dirty="0" smtClean="0"/>
              <a:t>NZ Brigades </a:t>
            </a:r>
            <a:r>
              <a:rPr lang="en-NZ" dirty="0" smtClean="0"/>
              <a:t>1945 ‘panzer divisions’ – ‘something in nature of a small </a:t>
            </a:r>
            <a:r>
              <a:rPr lang="en-NZ" dirty="0" err="1" smtClean="0"/>
              <a:t>Div</a:t>
            </a:r>
            <a:r>
              <a:rPr lang="en-NZ" dirty="0" smtClean="0"/>
              <a:t> of all arms’.</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984" y="1280159"/>
            <a:ext cx="4864608" cy="5472684"/>
          </a:xfrm>
          <a:prstGeom prst="rect">
            <a:avLst/>
          </a:prstGeom>
        </p:spPr>
      </p:pic>
    </p:spTree>
    <p:extLst>
      <p:ext uri="{BB962C8B-B14F-4D97-AF65-F5344CB8AC3E}">
        <p14:creationId xmlns:p14="http://schemas.microsoft.com/office/powerpoint/2010/main" val="253290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altLang="en-US" sz="3200" dirty="0">
                <a:solidFill>
                  <a:srgbClr val="C00000"/>
                </a:solidFill>
                <a:latin typeface="Copperplate Gothic Bold" pitchFamily="34" charset="0"/>
              </a:rPr>
              <a:t>Major-Gen Sir Bernard Freyberg GOC 2 NZ </a:t>
            </a:r>
            <a:r>
              <a:rPr lang="en-GB" altLang="en-US" sz="3200" dirty="0" err="1">
                <a:solidFill>
                  <a:srgbClr val="C00000"/>
                </a:solidFill>
                <a:latin typeface="Copperplate Gothic Bold" pitchFamily="34" charset="0"/>
              </a:rPr>
              <a:t>Div</a:t>
            </a:r>
            <a:r>
              <a:rPr lang="en-GB" altLang="en-US" sz="3200" dirty="0">
                <a:solidFill>
                  <a:srgbClr val="C00000"/>
                </a:solidFill>
                <a:latin typeface="Copperplate Gothic Bold" pitchFamily="34" charset="0"/>
              </a:rPr>
              <a:t> – Concentration of </a:t>
            </a:r>
            <a:r>
              <a:rPr lang="en-GB" altLang="en-US" sz="3200" dirty="0" smtClean="0">
                <a:solidFill>
                  <a:srgbClr val="C00000"/>
                </a:solidFill>
                <a:latin typeface="Copperplate Gothic Bold" pitchFamily="34" charset="0"/>
              </a:rPr>
              <a:t>Force 1940-1945</a:t>
            </a:r>
            <a:endParaRPr lang="en-GB" altLang="en-US" sz="3200" dirty="0">
              <a:solidFill>
                <a:srgbClr val="C00000"/>
              </a:solidFill>
              <a:latin typeface="Copperplate Gothic Bold" pitchFamily="34" charset="0"/>
            </a:endParaRPr>
          </a:p>
        </p:txBody>
      </p:sp>
      <p:sp>
        <p:nvSpPr>
          <p:cNvPr id="30723" name="Rectangle 3"/>
          <p:cNvSpPr>
            <a:spLocks noGrp="1" noChangeArrowheads="1"/>
          </p:cNvSpPr>
          <p:nvPr>
            <p:ph type="body" idx="1"/>
          </p:nvPr>
        </p:nvSpPr>
        <p:spPr>
          <a:xfrm>
            <a:off x="4800600" y="1557339"/>
            <a:ext cx="5410200" cy="4573587"/>
          </a:xfrm>
        </p:spPr>
        <p:txBody>
          <a:bodyPr/>
          <a:lstStyle/>
          <a:p>
            <a:pPr eaLnBrk="1" hangingPunct="1"/>
            <a:r>
              <a:rPr lang="en-GB" altLang="en-US" sz="2400">
                <a:solidFill>
                  <a:schemeClr val="bg2"/>
                </a:solidFill>
              </a:rPr>
              <a:t>Lessons from France and Poland </a:t>
            </a:r>
            <a:r>
              <a:rPr lang="en-GB" altLang="en-US" sz="2400">
                <a:solidFill>
                  <a:srgbClr val="FF0000"/>
                </a:solidFill>
              </a:rPr>
              <a:t>‘war of machines’</a:t>
            </a:r>
          </a:p>
          <a:p>
            <a:pPr eaLnBrk="1" hangingPunct="1"/>
            <a:r>
              <a:rPr lang="en-GB" altLang="en-US" sz="2400">
                <a:solidFill>
                  <a:schemeClr val="bg2"/>
                </a:solidFill>
              </a:rPr>
              <a:t>Believed an infantry division needed </a:t>
            </a:r>
            <a:r>
              <a:rPr lang="en-GB" altLang="en-US" sz="2400">
                <a:solidFill>
                  <a:srgbClr val="FF0000"/>
                </a:solidFill>
              </a:rPr>
              <a:t>‘mobile hitting power’</a:t>
            </a:r>
          </a:p>
          <a:p>
            <a:pPr eaLnBrk="1" hangingPunct="1"/>
            <a:r>
              <a:rPr lang="en-GB" altLang="en-US" sz="2400">
                <a:solidFill>
                  <a:schemeClr val="bg2"/>
                </a:solidFill>
              </a:rPr>
              <a:t>Wanted integral armoured brigade</a:t>
            </a:r>
          </a:p>
          <a:p>
            <a:pPr eaLnBrk="1" hangingPunct="1"/>
            <a:r>
              <a:rPr lang="en-GB" altLang="en-US" sz="2400">
                <a:solidFill>
                  <a:srgbClr val="FF0000"/>
                </a:solidFill>
              </a:rPr>
              <a:t>‘With such a brigade the Division would be a most formidable fighting formation, well fitted to undertake any operation in the Western Desert with an undoubted reduction in casualties.’ </a:t>
            </a:r>
          </a:p>
        </p:txBody>
      </p:sp>
      <p:pic>
        <p:nvPicPr>
          <p:cNvPr id="30724" name="Picture 5" descr="WH2Art060a(h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347" y="1844674"/>
            <a:ext cx="4540680" cy="385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469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NZ" altLang="en-US" dirty="0" smtClean="0">
                <a:latin typeface="Arial" panose="020B0604020202020204" pitchFamily="34" charset="0"/>
                <a:cs typeface="Arial" panose="020B0604020202020204" pitchFamily="34" charset="0"/>
              </a:rPr>
              <a:t>‘Greater Responsibilities’ June 1941 –</a:t>
            </a:r>
            <a:r>
              <a:rPr lang="en-NZ" altLang="en-US" sz="4000" dirty="0" smtClean="0">
                <a:latin typeface="Arial" panose="020B0604020202020204" pitchFamily="34" charset="0"/>
                <a:cs typeface="Arial" panose="020B0604020202020204" pitchFamily="34" charset="0"/>
              </a:rPr>
              <a:t>Freyberg commands NZ’s Army in the Field</a:t>
            </a:r>
          </a:p>
        </p:txBody>
      </p:sp>
      <p:sp>
        <p:nvSpPr>
          <p:cNvPr id="3" name="Content Placeholder 2"/>
          <p:cNvSpPr>
            <a:spLocks noGrp="1"/>
          </p:cNvSpPr>
          <p:nvPr>
            <p:ph idx="1"/>
          </p:nvPr>
        </p:nvSpPr>
        <p:spPr/>
        <p:txBody>
          <a:bodyPr/>
          <a:lstStyle/>
          <a:p>
            <a:pPr marL="0" indent="0">
              <a:buNone/>
              <a:defRPr/>
            </a:pPr>
            <a:r>
              <a:rPr lang="en-GB" sz="2400" dirty="0" smtClean="0"/>
              <a:t>Greece </a:t>
            </a:r>
            <a:r>
              <a:rPr lang="en-GB" sz="2400" dirty="0"/>
              <a:t>and Crete almost cost Freyberg his job.</a:t>
            </a:r>
          </a:p>
          <a:p>
            <a:pPr marL="0" indent="0">
              <a:buNone/>
              <a:defRPr/>
            </a:pPr>
            <a:r>
              <a:rPr lang="en-GB" sz="2400" dirty="0">
                <a:solidFill>
                  <a:srgbClr val="FF0000"/>
                </a:solidFill>
              </a:rPr>
              <a:t>Fraser, the New Zealand Prime Minister, kept him on after positive reports from both Wavell and </a:t>
            </a:r>
            <a:r>
              <a:rPr lang="en-GB" sz="2400" dirty="0" err="1">
                <a:solidFill>
                  <a:srgbClr val="FF0000"/>
                </a:solidFill>
              </a:rPr>
              <a:t>Auckinleck</a:t>
            </a:r>
            <a:r>
              <a:rPr lang="en-GB" sz="2400" dirty="0">
                <a:solidFill>
                  <a:srgbClr val="FF0000"/>
                </a:solidFill>
              </a:rPr>
              <a:t> but made it clear that under no circumstance was he to commit New Zealand forces to any future operation if he believed he lacked sufficient armour or air power without advising the New Zealand Government of his concerns.</a:t>
            </a:r>
          </a:p>
          <a:p>
            <a:pPr marL="0" indent="0">
              <a:buNone/>
              <a:defRPr/>
            </a:pPr>
            <a:r>
              <a:rPr lang="en-GB" altLang="en-US" sz="1400" dirty="0">
                <a:ea typeface="Times New Roman" panose="02020603050405020304" pitchFamily="18" charset="0"/>
              </a:rPr>
              <a:t>PM NZ to PM UK dated 13 Oct1941, and on 7 Feb1942, </a:t>
            </a:r>
            <a:r>
              <a:rPr lang="en-GB" altLang="en-US" sz="1400" i="1" dirty="0">
                <a:ea typeface="Times New Roman" panose="02020603050405020304" pitchFamily="18" charset="0"/>
              </a:rPr>
              <a:t>Documents, </a:t>
            </a:r>
            <a:r>
              <a:rPr lang="en-GB" altLang="en-US" sz="1400" i="1" dirty="0" err="1">
                <a:ea typeface="Times New Roman" panose="02020603050405020304" pitchFamily="18" charset="0"/>
              </a:rPr>
              <a:t>Vol.II</a:t>
            </a:r>
            <a:r>
              <a:rPr lang="en-GB" altLang="en-US" sz="1400" dirty="0">
                <a:ea typeface="Times New Roman" panose="02020603050405020304" pitchFamily="18" charset="0"/>
              </a:rPr>
              <a:t>: pp. 76, 92-3.</a:t>
            </a:r>
            <a:r>
              <a:rPr lang="en-NZ" altLang="en-US" sz="400" dirty="0"/>
              <a:t> </a:t>
            </a:r>
            <a:endParaRPr lang="en-NZ" altLang="en-US" sz="2000" dirty="0"/>
          </a:p>
          <a:p>
            <a:pPr marL="0" indent="0">
              <a:buNone/>
              <a:defRPr/>
            </a:pPr>
            <a:endParaRPr lang="en-GB" sz="2400" dirty="0"/>
          </a:p>
          <a:p>
            <a:pPr marL="0" indent="0">
              <a:buNone/>
              <a:defRPr/>
            </a:pPr>
            <a:endParaRPr lang="en-GB" sz="2400" dirty="0"/>
          </a:p>
          <a:p>
            <a:pPr marL="0" indent="0">
              <a:buNone/>
              <a:defRPr/>
            </a:pPr>
            <a:endParaRPr lang="en-NZ" sz="2400" dirty="0"/>
          </a:p>
          <a:p>
            <a:pPr>
              <a:defRPr/>
            </a:pPr>
            <a:endParaRPr lang="en-NZ" dirty="0"/>
          </a:p>
        </p:txBody>
      </p:sp>
    </p:spTree>
    <p:extLst>
      <p:ext uri="{BB962C8B-B14F-4D97-AF65-F5344CB8AC3E}">
        <p14:creationId xmlns:p14="http://schemas.microsoft.com/office/powerpoint/2010/main" val="381703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8213" y="0"/>
            <a:ext cx="8208962" cy="908050"/>
          </a:xfrm>
        </p:spPr>
        <p:txBody>
          <a:bodyPr/>
          <a:lstStyle/>
          <a:p>
            <a:pPr eaLnBrk="1" hangingPunct="1"/>
            <a:r>
              <a:rPr lang="en-GB" altLang="en-US" sz="3800">
                <a:latin typeface="Copperplate Gothic Bold" pitchFamily="34" charset="0"/>
              </a:rPr>
              <a:t>2 New Zealand Division (Crusader Oct 1941)</a:t>
            </a:r>
          </a:p>
        </p:txBody>
      </p:sp>
      <p:sp>
        <p:nvSpPr>
          <p:cNvPr id="22531" name="Rectangle 4"/>
          <p:cNvSpPr>
            <a:spLocks noChangeArrowheads="1"/>
          </p:cNvSpPr>
          <p:nvPr/>
        </p:nvSpPr>
        <p:spPr bwMode="auto">
          <a:xfrm>
            <a:off x="2495551" y="306863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4 Fd Regt</a:t>
            </a:r>
          </a:p>
        </p:txBody>
      </p:sp>
      <p:sp>
        <p:nvSpPr>
          <p:cNvPr id="22532" name="Rectangle 5"/>
          <p:cNvSpPr>
            <a:spLocks noChangeArrowheads="1"/>
          </p:cNvSpPr>
          <p:nvPr/>
        </p:nvSpPr>
        <p:spPr bwMode="auto">
          <a:xfrm>
            <a:off x="2711451" y="3573463"/>
            <a:ext cx="1008063"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5 Fd Regt</a:t>
            </a:r>
          </a:p>
        </p:txBody>
      </p:sp>
      <p:sp>
        <p:nvSpPr>
          <p:cNvPr id="22533" name="Rectangle 6"/>
          <p:cNvSpPr>
            <a:spLocks noChangeArrowheads="1"/>
          </p:cNvSpPr>
          <p:nvPr/>
        </p:nvSpPr>
        <p:spPr bwMode="auto">
          <a:xfrm>
            <a:off x="2566989" y="48688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7 Anti-tk</a:t>
            </a:r>
          </a:p>
          <a:p>
            <a:pPr algn="ctr" fontAlgn="base">
              <a:spcBef>
                <a:spcPct val="0"/>
              </a:spcBef>
              <a:spcAft>
                <a:spcPct val="0"/>
              </a:spcAft>
              <a:buClrTx/>
              <a:buSzTx/>
              <a:buFontTx/>
              <a:buNone/>
            </a:pPr>
            <a:r>
              <a:rPr lang="en-GB" altLang="en-US" sz="1400">
                <a:solidFill>
                  <a:srgbClr val="000000"/>
                </a:solidFill>
              </a:rPr>
              <a:t>Regt</a:t>
            </a:r>
          </a:p>
        </p:txBody>
      </p:sp>
      <p:sp>
        <p:nvSpPr>
          <p:cNvPr id="22534" name="Rectangle 7"/>
          <p:cNvSpPr>
            <a:spLocks noChangeArrowheads="1"/>
          </p:cNvSpPr>
          <p:nvPr/>
        </p:nvSpPr>
        <p:spPr bwMode="auto">
          <a:xfrm>
            <a:off x="5016500" y="1125538"/>
            <a:ext cx="1295400" cy="842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b="1">
                <a:solidFill>
                  <a:srgbClr val="000000"/>
                </a:solidFill>
              </a:rPr>
              <a:t>2 NZ Div</a:t>
            </a:r>
          </a:p>
        </p:txBody>
      </p:sp>
      <p:sp>
        <p:nvSpPr>
          <p:cNvPr id="22535" name="Rectangle 8"/>
          <p:cNvSpPr>
            <a:spLocks noChangeArrowheads="1"/>
          </p:cNvSpPr>
          <p:nvPr/>
        </p:nvSpPr>
        <p:spPr bwMode="auto">
          <a:xfrm>
            <a:off x="2495550"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HQ</a:t>
            </a:r>
          </a:p>
          <a:p>
            <a:pPr algn="ctr" fontAlgn="base">
              <a:spcBef>
                <a:spcPct val="0"/>
              </a:spcBef>
              <a:spcAft>
                <a:spcPct val="0"/>
              </a:spcAft>
              <a:buClrTx/>
              <a:buSzTx/>
              <a:buFontTx/>
              <a:buNone/>
            </a:pPr>
            <a:r>
              <a:rPr lang="en-GB" altLang="en-US" sz="1800">
                <a:solidFill>
                  <a:srgbClr val="000000"/>
                </a:solidFill>
              </a:rPr>
              <a:t> NZ Div Arty</a:t>
            </a:r>
          </a:p>
        </p:txBody>
      </p:sp>
      <p:sp>
        <p:nvSpPr>
          <p:cNvPr id="22536" name="Rectangle 9"/>
          <p:cNvSpPr>
            <a:spLocks noChangeArrowheads="1"/>
          </p:cNvSpPr>
          <p:nvPr/>
        </p:nvSpPr>
        <p:spPr bwMode="auto">
          <a:xfrm>
            <a:off x="415131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4 NZ Bde</a:t>
            </a:r>
          </a:p>
        </p:txBody>
      </p:sp>
      <p:sp>
        <p:nvSpPr>
          <p:cNvPr id="22537" name="Rectangle 10"/>
          <p:cNvSpPr>
            <a:spLocks noChangeArrowheads="1"/>
          </p:cNvSpPr>
          <p:nvPr/>
        </p:nvSpPr>
        <p:spPr bwMode="auto">
          <a:xfrm>
            <a:off x="9409113" y="2420938"/>
            <a:ext cx="1008062"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Div Cav</a:t>
            </a:r>
          </a:p>
        </p:txBody>
      </p:sp>
      <p:sp>
        <p:nvSpPr>
          <p:cNvPr id="22538" name="Rectangle 11"/>
          <p:cNvSpPr>
            <a:spLocks noChangeArrowheads="1"/>
          </p:cNvSpPr>
          <p:nvPr/>
        </p:nvSpPr>
        <p:spPr bwMode="auto">
          <a:xfrm>
            <a:off x="73199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6 NZ Bde</a:t>
            </a:r>
          </a:p>
        </p:txBody>
      </p:sp>
      <p:sp>
        <p:nvSpPr>
          <p:cNvPr id="22539" name="Rectangle 12"/>
          <p:cNvSpPr>
            <a:spLocks noChangeArrowheads="1"/>
          </p:cNvSpPr>
          <p:nvPr/>
        </p:nvSpPr>
        <p:spPr bwMode="auto">
          <a:xfrm>
            <a:off x="58086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5 NZ Bde</a:t>
            </a:r>
          </a:p>
        </p:txBody>
      </p:sp>
      <p:sp>
        <p:nvSpPr>
          <p:cNvPr id="22540" name="Rectangle 13"/>
          <p:cNvSpPr>
            <a:spLocks noChangeArrowheads="1"/>
          </p:cNvSpPr>
          <p:nvPr/>
        </p:nvSpPr>
        <p:spPr bwMode="auto">
          <a:xfrm>
            <a:off x="2927351" y="537368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14 LAA</a:t>
            </a:r>
          </a:p>
          <a:p>
            <a:pPr algn="ctr" fontAlgn="base">
              <a:spcBef>
                <a:spcPct val="0"/>
              </a:spcBef>
              <a:spcAft>
                <a:spcPct val="0"/>
              </a:spcAft>
              <a:buClrTx/>
              <a:buSzTx/>
              <a:buFontTx/>
              <a:buNone/>
            </a:pPr>
            <a:r>
              <a:rPr lang="en-GB" altLang="en-US" sz="1400">
                <a:solidFill>
                  <a:srgbClr val="000000"/>
                </a:solidFill>
              </a:rPr>
              <a:t>Regt</a:t>
            </a:r>
          </a:p>
        </p:txBody>
      </p:sp>
      <p:sp>
        <p:nvSpPr>
          <p:cNvPr id="22541" name="Rectangle 14"/>
          <p:cNvSpPr>
            <a:spLocks noChangeArrowheads="1"/>
          </p:cNvSpPr>
          <p:nvPr/>
        </p:nvSpPr>
        <p:spPr bwMode="auto">
          <a:xfrm>
            <a:off x="3071814" y="40767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6 Fd Regt</a:t>
            </a:r>
          </a:p>
        </p:txBody>
      </p:sp>
      <p:sp>
        <p:nvSpPr>
          <p:cNvPr id="22542" name="Rectangle 15"/>
          <p:cNvSpPr>
            <a:spLocks noChangeArrowheads="1"/>
          </p:cNvSpPr>
          <p:nvPr/>
        </p:nvSpPr>
        <p:spPr bwMode="auto">
          <a:xfrm>
            <a:off x="9409114" y="328453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27 MG Bn</a:t>
            </a:r>
          </a:p>
        </p:txBody>
      </p:sp>
      <p:sp>
        <p:nvSpPr>
          <p:cNvPr id="22543" name="Rectangle 16"/>
          <p:cNvSpPr>
            <a:spLocks noChangeArrowheads="1"/>
          </p:cNvSpPr>
          <p:nvPr/>
        </p:nvSpPr>
        <p:spPr bwMode="auto">
          <a:xfrm>
            <a:off x="4295776"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18 Bn</a:t>
            </a:r>
          </a:p>
        </p:txBody>
      </p:sp>
      <p:sp>
        <p:nvSpPr>
          <p:cNvPr id="22544" name="Rectangle 17"/>
          <p:cNvSpPr>
            <a:spLocks noChangeArrowheads="1"/>
          </p:cNvSpPr>
          <p:nvPr/>
        </p:nvSpPr>
        <p:spPr bwMode="auto">
          <a:xfrm>
            <a:off x="4440239"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19 Bn</a:t>
            </a:r>
          </a:p>
        </p:txBody>
      </p:sp>
      <p:sp>
        <p:nvSpPr>
          <p:cNvPr id="22545" name="Rectangle 18"/>
          <p:cNvSpPr>
            <a:spLocks noChangeArrowheads="1"/>
          </p:cNvSpPr>
          <p:nvPr/>
        </p:nvSpPr>
        <p:spPr bwMode="auto">
          <a:xfrm>
            <a:off x="4583114"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20 Bn</a:t>
            </a:r>
          </a:p>
        </p:txBody>
      </p:sp>
      <p:sp>
        <p:nvSpPr>
          <p:cNvPr id="22546" name="Rectangle 19"/>
          <p:cNvSpPr>
            <a:spLocks noChangeArrowheads="1"/>
          </p:cNvSpPr>
          <p:nvPr/>
        </p:nvSpPr>
        <p:spPr bwMode="auto">
          <a:xfrm>
            <a:off x="5880101"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21 Bn</a:t>
            </a:r>
          </a:p>
        </p:txBody>
      </p:sp>
      <p:sp>
        <p:nvSpPr>
          <p:cNvPr id="22547" name="Rectangle 20"/>
          <p:cNvSpPr>
            <a:spLocks noChangeArrowheads="1"/>
          </p:cNvSpPr>
          <p:nvPr/>
        </p:nvSpPr>
        <p:spPr bwMode="auto">
          <a:xfrm>
            <a:off x="6024564"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22 Bn</a:t>
            </a:r>
          </a:p>
        </p:txBody>
      </p:sp>
      <p:sp>
        <p:nvSpPr>
          <p:cNvPr id="22548" name="Rectangle 21"/>
          <p:cNvSpPr>
            <a:spLocks noChangeArrowheads="1"/>
          </p:cNvSpPr>
          <p:nvPr/>
        </p:nvSpPr>
        <p:spPr bwMode="auto">
          <a:xfrm>
            <a:off x="6240464"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23 Bn</a:t>
            </a:r>
          </a:p>
        </p:txBody>
      </p:sp>
      <p:sp>
        <p:nvSpPr>
          <p:cNvPr id="22549" name="Rectangle 22"/>
          <p:cNvSpPr>
            <a:spLocks noChangeArrowheads="1"/>
          </p:cNvSpPr>
          <p:nvPr/>
        </p:nvSpPr>
        <p:spPr bwMode="auto">
          <a:xfrm>
            <a:off x="7464426"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24 Bn</a:t>
            </a:r>
          </a:p>
        </p:txBody>
      </p:sp>
      <p:sp>
        <p:nvSpPr>
          <p:cNvPr id="22550" name="Rectangle 23"/>
          <p:cNvSpPr>
            <a:spLocks noChangeArrowheads="1"/>
          </p:cNvSpPr>
          <p:nvPr/>
        </p:nvSpPr>
        <p:spPr bwMode="auto">
          <a:xfrm>
            <a:off x="7680326"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25 Bn</a:t>
            </a:r>
          </a:p>
        </p:txBody>
      </p:sp>
      <p:sp>
        <p:nvSpPr>
          <p:cNvPr id="22551" name="Rectangle 24"/>
          <p:cNvSpPr>
            <a:spLocks noChangeArrowheads="1"/>
          </p:cNvSpPr>
          <p:nvPr/>
        </p:nvSpPr>
        <p:spPr bwMode="auto">
          <a:xfrm>
            <a:off x="7896226"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26 Bn</a:t>
            </a:r>
          </a:p>
        </p:txBody>
      </p:sp>
      <p:sp>
        <p:nvSpPr>
          <p:cNvPr id="22552" name="Rectangle 25"/>
          <p:cNvSpPr>
            <a:spLocks noChangeArrowheads="1"/>
          </p:cNvSpPr>
          <p:nvPr/>
        </p:nvSpPr>
        <p:spPr bwMode="auto">
          <a:xfrm>
            <a:off x="6456364" y="46529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28 </a:t>
            </a:r>
          </a:p>
          <a:p>
            <a:pPr algn="ctr" fontAlgn="base">
              <a:spcBef>
                <a:spcPct val="0"/>
              </a:spcBef>
              <a:spcAft>
                <a:spcPct val="0"/>
              </a:spcAft>
              <a:buClrTx/>
              <a:buSzTx/>
              <a:buFontTx/>
              <a:buNone/>
            </a:pPr>
            <a:r>
              <a:rPr lang="en-GB" altLang="en-US" sz="1800">
                <a:solidFill>
                  <a:srgbClr val="000000"/>
                </a:solidFill>
              </a:rPr>
              <a:t>Maori Bn</a:t>
            </a:r>
          </a:p>
        </p:txBody>
      </p:sp>
      <p:sp>
        <p:nvSpPr>
          <p:cNvPr id="22553" name="Text Box 26"/>
          <p:cNvSpPr txBox="1">
            <a:spLocks noChangeArrowheads="1"/>
          </p:cNvSpPr>
          <p:nvPr/>
        </p:nvSpPr>
        <p:spPr bwMode="auto">
          <a:xfrm>
            <a:off x="7824789" y="1844676"/>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22554" name="Text Box 27"/>
          <p:cNvSpPr txBox="1">
            <a:spLocks noChangeArrowheads="1"/>
          </p:cNvSpPr>
          <p:nvPr/>
        </p:nvSpPr>
        <p:spPr bwMode="auto">
          <a:xfrm>
            <a:off x="4656139" y="1844676"/>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22555" name="Text Box 28"/>
          <p:cNvSpPr txBox="1">
            <a:spLocks noChangeArrowheads="1"/>
          </p:cNvSpPr>
          <p:nvPr/>
        </p:nvSpPr>
        <p:spPr bwMode="auto">
          <a:xfrm>
            <a:off x="6311901" y="1844676"/>
            <a:ext cx="288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22556" name="Text Box 29"/>
          <p:cNvSpPr txBox="1">
            <a:spLocks noChangeArrowheads="1"/>
          </p:cNvSpPr>
          <p:nvPr/>
        </p:nvSpPr>
        <p:spPr bwMode="auto">
          <a:xfrm>
            <a:off x="5448300" y="836613"/>
            <a:ext cx="43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22557" name="Rectangle 30"/>
          <p:cNvSpPr>
            <a:spLocks noChangeArrowheads="1"/>
          </p:cNvSpPr>
          <p:nvPr/>
        </p:nvSpPr>
        <p:spPr bwMode="auto">
          <a:xfrm>
            <a:off x="5664200" y="8366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en-GB" altLang="en-US" sz="1800" b="1">
                <a:solidFill>
                  <a:srgbClr val="330033"/>
                </a:solidFill>
              </a:rPr>
              <a:t>X</a:t>
            </a:r>
          </a:p>
        </p:txBody>
      </p:sp>
      <p:sp>
        <p:nvSpPr>
          <p:cNvPr id="22558" name="TextBox 1"/>
          <p:cNvSpPr txBox="1">
            <a:spLocks noChangeArrowheads="1"/>
          </p:cNvSpPr>
          <p:nvPr/>
        </p:nvSpPr>
        <p:spPr bwMode="auto">
          <a:xfrm>
            <a:off x="3933826" y="4849813"/>
            <a:ext cx="1146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en-NZ" altLang="en-US" sz="1800">
                <a:solidFill>
                  <a:srgbClr val="000000"/>
                </a:solidFill>
              </a:rPr>
              <a:t>48x 2pdr</a:t>
            </a:r>
          </a:p>
          <a:p>
            <a:pPr eaLnBrk="0" fontAlgn="base" hangingPunct="0">
              <a:spcBef>
                <a:spcPct val="0"/>
              </a:spcBef>
              <a:spcAft>
                <a:spcPct val="0"/>
              </a:spcAft>
              <a:buClrTx/>
              <a:buSzTx/>
              <a:buFontTx/>
              <a:buNone/>
            </a:pPr>
            <a:r>
              <a:rPr lang="en-NZ" altLang="en-US" sz="1800">
                <a:solidFill>
                  <a:srgbClr val="000000"/>
                </a:solidFill>
              </a:rPr>
              <a:t>16x18pdr</a:t>
            </a:r>
          </a:p>
        </p:txBody>
      </p:sp>
      <p:sp>
        <p:nvSpPr>
          <p:cNvPr id="22559" name="TextBox 2"/>
          <p:cNvSpPr txBox="1">
            <a:spLocks noChangeArrowheads="1"/>
          </p:cNvSpPr>
          <p:nvPr/>
        </p:nvSpPr>
        <p:spPr bwMode="auto">
          <a:xfrm>
            <a:off x="4151313" y="5603875"/>
            <a:ext cx="1928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en-NZ" altLang="en-US" sz="1800">
                <a:solidFill>
                  <a:srgbClr val="000000"/>
                </a:solidFill>
              </a:rPr>
              <a:t>48x40mm Bofors</a:t>
            </a:r>
          </a:p>
        </p:txBody>
      </p:sp>
      <p:sp>
        <p:nvSpPr>
          <p:cNvPr id="22560" name="TextBox 3"/>
          <p:cNvSpPr txBox="1">
            <a:spLocks noChangeArrowheads="1"/>
          </p:cNvSpPr>
          <p:nvPr/>
        </p:nvSpPr>
        <p:spPr bwMode="auto">
          <a:xfrm>
            <a:off x="1816101" y="4246563"/>
            <a:ext cx="1262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en-NZ" altLang="en-US" sz="1800">
                <a:solidFill>
                  <a:srgbClr val="000000"/>
                </a:solidFill>
              </a:rPr>
              <a:t>3x8 25pdr</a:t>
            </a:r>
          </a:p>
          <a:p>
            <a:pPr eaLnBrk="0" fontAlgn="base" hangingPunct="0">
              <a:spcBef>
                <a:spcPct val="0"/>
              </a:spcBef>
              <a:spcAft>
                <a:spcPct val="0"/>
              </a:spcAft>
              <a:buClrTx/>
              <a:buSzTx/>
              <a:buFontTx/>
              <a:buNone/>
            </a:pPr>
            <a:r>
              <a:rPr lang="en-NZ" altLang="en-US" sz="1800">
                <a:solidFill>
                  <a:srgbClr val="000000"/>
                </a:solidFill>
              </a:rPr>
              <a:t>72 fd guns</a:t>
            </a:r>
          </a:p>
        </p:txBody>
      </p:sp>
      <p:sp>
        <p:nvSpPr>
          <p:cNvPr id="22561" name="TextBox 4"/>
          <p:cNvSpPr txBox="1">
            <a:spLocks noChangeArrowheads="1"/>
          </p:cNvSpPr>
          <p:nvPr/>
        </p:nvSpPr>
        <p:spPr bwMode="auto">
          <a:xfrm>
            <a:off x="9118600" y="4138613"/>
            <a:ext cx="1517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en-NZ" altLang="en-US" sz="1800">
                <a:solidFill>
                  <a:srgbClr val="000000"/>
                </a:solidFill>
              </a:rPr>
              <a:t>16 carriers</a:t>
            </a:r>
          </a:p>
          <a:p>
            <a:pPr eaLnBrk="0" fontAlgn="base" hangingPunct="0">
              <a:spcBef>
                <a:spcPct val="0"/>
              </a:spcBef>
              <a:spcAft>
                <a:spcPct val="0"/>
              </a:spcAft>
              <a:buClrTx/>
              <a:buSzTx/>
              <a:buFontTx/>
              <a:buNone/>
            </a:pPr>
            <a:r>
              <a:rPr lang="en-NZ" altLang="en-US" sz="1800">
                <a:solidFill>
                  <a:srgbClr val="000000"/>
                </a:solidFill>
              </a:rPr>
              <a:t>6x3-inch mor</a:t>
            </a:r>
          </a:p>
        </p:txBody>
      </p:sp>
    </p:spTree>
    <p:extLst>
      <p:ext uri="{BB962C8B-B14F-4D97-AF65-F5344CB8AC3E}">
        <p14:creationId xmlns:p14="http://schemas.microsoft.com/office/powerpoint/2010/main" val="3523401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5913"/>
            <a:ext cx="12192000" cy="6176440"/>
          </a:xfrm>
          <a:prstGeom prst="rect">
            <a:avLst/>
          </a:prstGeom>
        </p:spPr>
      </p:pic>
    </p:spTree>
    <p:extLst>
      <p:ext uri="{BB962C8B-B14F-4D97-AF65-F5344CB8AC3E}">
        <p14:creationId xmlns:p14="http://schemas.microsoft.com/office/powerpoint/2010/main" val="2381143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defRPr/>
            </a:pPr>
            <a:r>
              <a:rPr lang="en-NZ" altLang="en-US" dirty="0" smtClean="0">
                <a:latin typeface="+mn-lt"/>
              </a:rPr>
              <a:t>North Africa – </a:t>
            </a:r>
            <a:br>
              <a:rPr lang="en-NZ" altLang="en-US" dirty="0" smtClean="0">
                <a:latin typeface="+mn-lt"/>
              </a:rPr>
            </a:br>
            <a:r>
              <a:rPr lang="en-NZ" altLang="en-US" dirty="0" smtClean="0">
                <a:latin typeface="+mn-lt"/>
              </a:rPr>
              <a:t>‘Trust, </a:t>
            </a:r>
            <a:r>
              <a:rPr lang="en-NZ" altLang="en-US" dirty="0" err="1" smtClean="0">
                <a:latin typeface="+mn-lt"/>
              </a:rPr>
              <a:t>Training,Thoroughness</a:t>
            </a:r>
            <a:endParaRPr lang="en-NZ" altLang="en-US" dirty="0" smtClean="0">
              <a:latin typeface="+mn-lt"/>
            </a:endParaRPr>
          </a:p>
        </p:txBody>
      </p:sp>
      <p:sp>
        <p:nvSpPr>
          <p:cNvPr id="36867" name="Content Placeholder 2"/>
          <p:cNvSpPr>
            <a:spLocks noGrp="1"/>
          </p:cNvSpPr>
          <p:nvPr>
            <p:ph idx="1"/>
          </p:nvPr>
        </p:nvSpPr>
        <p:spPr/>
        <p:txBody>
          <a:bodyPr/>
          <a:lstStyle/>
          <a:p>
            <a:r>
              <a:rPr lang="en-NZ" altLang="en-US" dirty="0" smtClean="0"/>
              <a:t>No trust in Op Crusader Plan </a:t>
            </a:r>
            <a:r>
              <a:rPr lang="en-NZ" altLang="en-US" dirty="0" err="1" smtClean="0"/>
              <a:t>plan</a:t>
            </a:r>
            <a:r>
              <a:rPr lang="en-NZ" altLang="en-US" dirty="0" smtClean="0"/>
              <a:t>. Invited defeat in detail. </a:t>
            </a:r>
          </a:p>
          <a:p>
            <a:r>
              <a:rPr lang="en-GB" altLang="en-US" b="1" dirty="0" smtClean="0">
                <a:solidFill>
                  <a:schemeClr val="accent2"/>
                </a:solidFill>
              </a:rPr>
              <a:t>‘He thought I was over-anxious and I thought him over-confident.’</a:t>
            </a:r>
            <a:r>
              <a:rPr lang="en-GB" altLang="en-US" b="1" baseline="30000" dirty="0" smtClean="0">
                <a:solidFill>
                  <a:schemeClr val="accent2"/>
                </a:solidFill>
              </a:rPr>
              <a:t> </a:t>
            </a:r>
            <a:r>
              <a:rPr lang="en-GB" altLang="en-US" dirty="0" smtClean="0"/>
              <a:t>. </a:t>
            </a:r>
            <a:r>
              <a:rPr lang="en-GB" altLang="en-US" sz="1800" dirty="0"/>
              <a:t>Freyberg to Minister of Defence dated 6 February 1941, </a:t>
            </a:r>
            <a:r>
              <a:rPr lang="en-GB" altLang="en-US" sz="1800" i="1" dirty="0"/>
              <a:t>Documents, </a:t>
            </a:r>
            <a:r>
              <a:rPr lang="en-GB" altLang="en-US" sz="1800" i="1" dirty="0" err="1"/>
              <a:t>Vol.II</a:t>
            </a:r>
            <a:r>
              <a:rPr lang="en-GB" altLang="en-US" sz="1800" dirty="0"/>
              <a:t>, pp.90-91</a:t>
            </a:r>
            <a:r>
              <a:rPr lang="en-GB" altLang="en-US" dirty="0" smtClean="0"/>
              <a:t>.</a:t>
            </a:r>
            <a:endParaRPr lang="en-NZ" altLang="en-US" dirty="0" smtClean="0"/>
          </a:p>
          <a:p>
            <a:r>
              <a:rPr lang="en-NZ" altLang="en-US" sz="2400" b="1" dirty="0">
                <a:solidFill>
                  <a:srgbClr val="FF0000"/>
                </a:solidFill>
              </a:rPr>
              <a:t>‘In Libya we started the campaign \well aware of the manoeuvrability of a mobile division and knowing that we could move thirty-five miles in the dark without lights, hit a given spot, deploy, shoot in our field guns. And two and a half hours after first light stage a co-ordinated attack with I Tanks under a full artillery programme.’ </a:t>
            </a:r>
          </a:p>
          <a:p>
            <a:r>
              <a:rPr lang="en-NZ" altLang="en-US" sz="2400" b="1" dirty="0">
                <a:solidFill>
                  <a:srgbClr val="FF0000"/>
                </a:solidFill>
              </a:rPr>
              <a:t>Report of Operations</a:t>
            </a:r>
          </a:p>
          <a:p>
            <a:endParaRPr lang="en-NZ" altLang="en-US" dirty="0" smtClean="0"/>
          </a:p>
        </p:txBody>
      </p:sp>
    </p:spTree>
    <p:extLst>
      <p:ext uri="{BB962C8B-B14F-4D97-AF65-F5344CB8AC3E}">
        <p14:creationId xmlns:p14="http://schemas.microsoft.com/office/powerpoint/2010/main" val="455682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animEffect transition="in" filter="barn(inVertical)">
                                      <p:cBhvr>
                                        <p:cTn id="7" dur="500"/>
                                        <p:tgtEl>
                                          <p:spTgt spid="3686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6867">
                                            <p:txEl>
                                              <p:pRg st="3" end="3"/>
                                            </p:txEl>
                                          </p:spTgt>
                                        </p:tgtEl>
                                        <p:attrNameLst>
                                          <p:attrName>style.visibility</p:attrName>
                                        </p:attrNameLst>
                                      </p:cBhvr>
                                      <p:to>
                                        <p:strVal val="visible"/>
                                      </p:to>
                                    </p:set>
                                    <p:animEffect transition="in" filter="barn(inVertical)">
                                      <p:cBhvr>
                                        <p:cTn id="1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dirty="0" smtClean="0">
                <a:solidFill>
                  <a:schemeClr val="tx1"/>
                </a:solidFill>
                <a:latin typeface="Arial Black" panose="020B0A04020102020204" pitchFamily="34" charset="0"/>
              </a:rPr>
              <a:t>Major-General Sir Andrew Russell – </a:t>
            </a:r>
          </a:p>
        </p:txBody>
      </p:sp>
      <p:pic>
        <p:nvPicPr>
          <p:cNvPr id="16388" name="Picture 5" descr="3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9199" y="1700214"/>
            <a:ext cx="5848689" cy="3754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Grp="1" noChangeArrowheads="1"/>
          </p:cNvSpPr>
          <p:nvPr>
            <p:ph type="body" sz="half" idx="2"/>
          </p:nvPr>
        </p:nvSpPr>
        <p:spPr bwMode="auto">
          <a:xfrm>
            <a:off x="6096000" y="1733895"/>
            <a:ext cx="5803557" cy="51218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eaLnBrk="1" hangingPunct="1"/>
            <a:r>
              <a:rPr lang="en-GB" altLang="en-US" dirty="0"/>
              <a:t>1868 – Napier</a:t>
            </a:r>
          </a:p>
          <a:p>
            <a:pPr eaLnBrk="1" hangingPunct="1"/>
            <a:r>
              <a:rPr lang="en-GB" altLang="en-US" dirty="0"/>
              <a:t>Harrow and Sandhurst</a:t>
            </a:r>
          </a:p>
          <a:p>
            <a:pPr eaLnBrk="1" hangingPunct="1"/>
            <a:r>
              <a:rPr lang="en-GB" altLang="en-US" dirty="0"/>
              <a:t>1887-1892 5 years Border Regt in Burma and India.</a:t>
            </a:r>
          </a:p>
          <a:p>
            <a:pPr eaLnBrk="1" hangingPunct="1"/>
            <a:r>
              <a:rPr lang="en-GB" altLang="en-US" dirty="0"/>
              <a:t>Sheep farming </a:t>
            </a:r>
            <a:r>
              <a:rPr lang="en-GB" altLang="en-US" dirty="0" smtClean="0"/>
              <a:t>family property Hawkes </a:t>
            </a:r>
            <a:r>
              <a:rPr lang="en-GB" altLang="en-US" dirty="0"/>
              <a:t>Bay</a:t>
            </a:r>
          </a:p>
          <a:p>
            <a:pPr eaLnBrk="1" hangingPunct="1"/>
            <a:r>
              <a:rPr lang="en-GB" altLang="en-US" dirty="0"/>
              <a:t>Territorial Brigade </a:t>
            </a:r>
            <a:r>
              <a:rPr lang="en-GB" altLang="en-US" dirty="0" err="1"/>
              <a:t>Comd</a:t>
            </a:r>
            <a:r>
              <a:rPr lang="en-GB" altLang="en-US" dirty="0"/>
              <a:t>, </a:t>
            </a:r>
            <a:r>
              <a:rPr lang="en-GB" altLang="en-US" dirty="0" smtClean="0"/>
              <a:t>Well </a:t>
            </a:r>
            <a:r>
              <a:rPr lang="en-GB" altLang="en-US" dirty="0" err="1" smtClean="0"/>
              <a:t>Mtd</a:t>
            </a:r>
            <a:r>
              <a:rPr lang="en-GB" altLang="en-US" dirty="0" smtClean="0"/>
              <a:t> Rifles </a:t>
            </a:r>
            <a:r>
              <a:rPr lang="en-GB" altLang="en-US" dirty="0" err="1" smtClean="0"/>
              <a:t>Bde</a:t>
            </a:r>
            <a:endParaRPr lang="en-GB" altLang="en-US" dirty="0"/>
          </a:p>
          <a:p>
            <a:pPr eaLnBrk="1" hangingPunct="1"/>
            <a:r>
              <a:rPr lang="en-GB" altLang="en-US" dirty="0" err="1"/>
              <a:t>Comd</a:t>
            </a:r>
            <a:r>
              <a:rPr lang="en-GB" altLang="en-US" dirty="0"/>
              <a:t> NZMR </a:t>
            </a:r>
            <a:r>
              <a:rPr lang="en-GB" altLang="en-US" dirty="0" err="1"/>
              <a:t>Bde</a:t>
            </a:r>
            <a:r>
              <a:rPr lang="en-GB" altLang="en-US" dirty="0"/>
              <a:t>, </a:t>
            </a:r>
            <a:r>
              <a:rPr lang="en-GB" altLang="en-US" dirty="0" smtClean="0"/>
              <a:t>NZEF - 46yrs</a:t>
            </a:r>
            <a:endParaRPr lang="en-GB" altLang="en-US" dirty="0"/>
          </a:p>
          <a:p>
            <a:pPr eaLnBrk="1" hangingPunct="1"/>
            <a:r>
              <a:rPr lang="en-GB" altLang="en-US" dirty="0"/>
              <a:t>GOC NZ&amp; A Division –November </a:t>
            </a:r>
            <a:r>
              <a:rPr lang="en-GB" altLang="en-US" dirty="0" smtClean="0"/>
              <a:t>1915</a:t>
            </a:r>
          </a:p>
          <a:p>
            <a:pPr eaLnBrk="1" hangingPunct="1"/>
            <a:r>
              <a:rPr lang="en-GB" altLang="en-US" dirty="0" smtClean="0"/>
              <a:t>GOC NZ Division 1916-1919</a:t>
            </a:r>
            <a:endParaRPr lang="en-GB" altLang="en-US" dirty="0"/>
          </a:p>
          <a:p>
            <a:pPr eaLnBrk="1" hangingPunct="1"/>
            <a:endParaRPr lang="en-GB" altLang="en-US" sz="2400" dirty="0">
              <a:solidFill>
                <a:schemeClr val="bg1"/>
              </a:solidFill>
            </a:endParaRPr>
          </a:p>
        </p:txBody>
      </p:sp>
    </p:spTree>
    <p:extLst>
      <p:ext uri="{BB962C8B-B14F-4D97-AF65-F5344CB8AC3E}">
        <p14:creationId xmlns:p14="http://schemas.microsoft.com/office/powerpoint/2010/main" val="74833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arn(inVertical)">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barn(inVertical)">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barn(inVertical)">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barn(inVertical)">
                                      <p:cBhvr>
                                        <p:cTn id="22" dur="500"/>
                                        <p:tgtEl>
                                          <p:spTgt spid="163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barn(inVertical)">
                                      <p:cBhvr>
                                        <p:cTn id="27" dur="500"/>
                                        <p:tgtEl>
                                          <p:spTgt spid="163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barn(inVertical)">
                                      <p:cBhvr>
                                        <p:cTn id="32" dur="500"/>
                                        <p:tgtEl>
                                          <p:spTgt spid="163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387">
                                            <p:txEl>
                                              <p:pRg st="6" end="6"/>
                                            </p:txEl>
                                          </p:spTgt>
                                        </p:tgtEl>
                                        <p:attrNameLst>
                                          <p:attrName>style.visibility</p:attrName>
                                        </p:attrNameLst>
                                      </p:cBhvr>
                                      <p:to>
                                        <p:strVal val="visible"/>
                                      </p:to>
                                    </p:set>
                                    <p:animEffect transition="in" filter="barn(inVertical)">
                                      <p:cBhvr>
                                        <p:cTn id="37" dur="500"/>
                                        <p:tgtEl>
                                          <p:spTgt spid="163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387">
                                            <p:txEl>
                                              <p:pRg st="7" end="7"/>
                                            </p:txEl>
                                          </p:spTgt>
                                        </p:tgtEl>
                                        <p:attrNameLst>
                                          <p:attrName>style.visibility</p:attrName>
                                        </p:attrNameLst>
                                      </p:cBhvr>
                                      <p:to>
                                        <p:strVal val="visible"/>
                                      </p:to>
                                    </p:set>
                                    <p:animEffect transition="in" filter="barn(inVertical)">
                                      <p:cBhvr>
                                        <p:cTn id="42" dur="5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NZ" altLang="en-US" sz="4000" dirty="0">
                <a:latin typeface="Copperplate Gothic Bold" pitchFamily="34" charset="0"/>
              </a:rPr>
              <a:t>Freyberg and </a:t>
            </a:r>
            <a:r>
              <a:rPr lang="en-NZ" altLang="en-US" sz="4000" dirty="0" smtClean="0">
                <a:latin typeface="Copperplate Gothic Bold" pitchFamily="34" charset="0"/>
              </a:rPr>
              <a:t>Montgomery 1942-43</a:t>
            </a:r>
            <a:endParaRPr lang="en-NZ" altLang="en-US" sz="4000" dirty="0">
              <a:latin typeface="Copperplate Gothic Bold" pitchFamily="34" charset="0"/>
            </a:endParaRPr>
          </a:p>
        </p:txBody>
      </p:sp>
      <p:sp>
        <p:nvSpPr>
          <p:cNvPr id="55299" name="Content Placeholder 2"/>
          <p:cNvSpPr>
            <a:spLocks noGrp="1"/>
          </p:cNvSpPr>
          <p:nvPr>
            <p:ph idx="1"/>
          </p:nvPr>
        </p:nvSpPr>
        <p:spPr>
          <a:xfrm>
            <a:off x="4899026" y="1420813"/>
            <a:ext cx="5311775" cy="4710112"/>
          </a:xfrm>
        </p:spPr>
        <p:txBody>
          <a:bodyPr/>
          <a:lstStyle/>
          <a:p>
            <a:pPr marL="0" indent="0">
              <a:buNone/>
            </a:pPr>
            <a:r>
              <a:rPr lang="en-NZ" altLang="en-US" smtClean="0"/>
              <a:t>I only come under your command for operations, </a:t>
            </a:r>
            <a:r>
              <a:rPr lang="en-NZ" altLang="en-US" smtClean="0">
                <a:solidFill>
                  <a:schemeClr val="accent2"/>
                </a:solidFill>
              </a:rPr>
              <a:t>not for discipline or training</a:t>
            </a:r>
            <a:r>
              <a:rPr lang="en-NZ" altLang="en-US" smtClean="0"/>
              <a:t>, and only for operations when the New Zealand Government have given their consent.’ I said to him, </a:t>
            </a:r>
            <a:r>
              <a:rPr lang="en-NZ" altLang="en-US" smtClean="0">
                <a:solidFill>
                  <a:schemeClr val="accent2"/>
                </a:solidFill>
              </a:rPr>
              <a:t>‘I have had great anxiety in the past with higher commanders who have a mania for breaking up military organisation.’</a:t>
            </a:r>
          </a:p>
        </p:txBody>
      </p:sp>
      <p:pic>
        <p:nvPicPr>
          <p:cNvPr id="5530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1420813"/>
            <a:ext cx="32670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685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GB" altLang="en-US" smtClean="0">
                <a:latin typeface="Copperplate Gothic Bold" pitchFamily="34" charset="0"/>
              </a:rPr>
              <a:t>Prep for El Alamein</a:t>
            </a:r>
          </a:p>
        </p:txBody>
      </p:sp>
      <p:sp>
        <p:nvSpPr>
          <p:cNvPr id="58371" name="Rectangle 4"/>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GB" altLang="en-US" sz="2000"/>
              <a:t>	</a:t>
            </a:r>
            <a:r>
              <a:rPr lang="en-GB" altLang="en-US" sz="2000">
                <a:solidFill>
                  <a:schemeClr val="hlink"/>
                </a:solidFill>
              </a:rPr>
              <a:t>‘We laid out on the ground a complete replica of the Ridge; we laid minefields and we laid it out exactly like Miteiriya Ridge. We then laid survey pegs and carried out a complete rehearsal for the attack.’</a:t>
            </a:r>
          </a:p>
          <a:p>
            <a:pPr algn="r" eaLnBrk="1" hangingPunct="1">
              <a:lnSpc>
                <a:spcPct val="90000"/>
              </a:lnSpc>
              <a:buFont typeface="Wingdings" panose="05000000000000000000" pitchFamily="2" charset="2"/>
              <a:buNone/>
            </a:pPr>
            <a:r>
              <a:rPr lang="en-GB" altLang="en-US" sz="2000">
                <a:solidFill>
                  <a:schemeClr val="hlink"/>
                </a:solidFill>
              </a:rPr>
              <a:t>25 Battalion History</a:t>
            </a:r>
            <a:r>
              <a:rPr lang="en-GB" altLang="en-US" sz="2000"/>
              <a:t> </a:t>
            </a:r>
          </a:p>
          <a:p>
            <a:pPr eaLnBrk="1" hangingPunct="1">
              <a:lnSpc>
                <a:spcPct val="90000"/>
              </a:lnSpc>
            </a:pPr>
            <a:r>
              <a:rPr lang="en-GB" altLang="en-US" sz="2000"/>
              <a:t>26/27 Sep 	2 NZ Div full scale div attack with two inf brigades passing through a minefield with infantry moving behind a live lifting barrage, with minefield teams clearing lanes for 9  Armd Bde to pass through. </a:t>
            </a:r>
          </a:p>
          <a:p>
            <a:pPr eaLnBrk="1" hangingPunct="1">
              <a:lnSpc>
                <a:spcPct val="90000"/>
              </a:lnSpc>
            </a:pPr>
            <a:r>
              <a:rPr lang="en-GB" altLang="en-US" sz="2000">
                <a:solidFill>
                  <a:schemeClr val="hlink"/>
                </a:solidFill>
              </a:rPr>
              <a:t>‘It was not going to be easy and we spared no pains. I have never worked or thought harder than in those weeks, nor have I ever worked troops so hard; and all commanders and staff did the same.’</a:t>
            </a:r>
            <a:r>
              <a:rPr lang="en-GB" altLang="en-US" sz="2000"/>
              <a:t> </a:t>
            </a:r>
          </a:p>
          <a:p>
            <a:pPr algn="r" eaLnBrk="1" hangingPunct="1">
              <a:lnSpc>
                <a:spcPct val="90000"/>
              </a:lnSpc>
              <a:buFont typeface="Wingdings" panose="05000000000000000000" pitchFamily="2" charset="2"/>
              <a:buNone/>
            </a:pPr>
            <a:r>
              <a:rPr lang="en-GB" altLang="en-US" sz="2000">
                <a:solidFill>
                  <a:schemeClr val="hlink"/>
                </a:solidFill>
              </a:rPr>
              <a:t>Brig Kippenberger, Comd 5 NZ Bde</a:t>
            </a:r>
          </a:p>
        </p:txBody>
      </p:sp>
    </p:spTree>
    <p:extLst>
      <p:ext uri="{BB962C8B-B14F-4D97-AF65-F5344CB8AC3E}">
        <p14:creationId xmlns:p14="http://schemas.microsoft.com/office/powerpoint/2010/main" val="2124281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495550" y="277813"/>
            <a:ext cx="7715250" cy="703262"/>
          </a:xfrm>
        </p:spPr>
        <p:txBody>
          <a:bodyPr/>
          <a:lstStyle/>
          <a:p>
            <a:pPr eaLnBrk="1" hangingPunct="1"/>
            <a:r>
              <a:rPr lang="en-GB" altLang="en-US" sz="2800">
                <a:latin typeface="Copperplate Gothic Bold" pitchFamily="34" charset="0"/>
              </a:rPr>
              <a:t>2 New Zealand Division </a:t>
            </a:r>
            <a:br>
              <a:rPr lang="en-GB" altLang="en-US" sz="2800">
                <a:latin typeface="Copperplate Gothic Bold" pitchFamily="34" charset="0"/>
              </a:rPr>
            </a:br>
            <a:r>
              <a:rPr lang="en-GB" altLang="en-US" sz="2800">
                <a:latin typeface="Copperplate Gothic Bold" pitchFamily="34" charset="0"/>
              </a:rPr>
              <a:t>[El Alamein] 1942</a:t>
            </a:r>
          </a:p>
        </p:txBody>
      </p:sp>
      <p:sp>
        <p:nvSpPr>
          <p:cNvPr id="57347" name="Rectangle 3"/>
          <p:cNvSpPr>
            <a:spLocks noChangeArrowheads="1"/>
          </p:cNvSpPr>
          <p:nvPr/>
        </p:nvSpPr>
        <p:spPr bwMode="auto">
          <a:xfrm>
            <a:off x="2495551" y="306863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4 Fd Regt</a:t>
            </a:r>
          </a:p>
        </p:txBody>
      </p:sp>
      <p:sp>
        <p:nvSpPr>
          <p:cNvPr id="57348" name="Rectangle 4"/>
          <p:cNvSpPr>
            <a:spLocks noChangeArrowheads="1"/>
          </p:cNvSpPr>
          <p:nvPr/>
        </p:nvSpPr>
        <p:spPr bwMode="auto">
          <a:xfrm>
            <a:off x="2711451" y="3573463"/>
            <a:ext cx="1008063"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5 Fd Regt</a:t>
            </a:r>
          </a:p>
        </p:txBody>
      </p:sp>
      <p:sp>
        <p:nvSpPr>
          <p:cNvPr id="57349" name="Rectangle 5"/>
          <p:cNvSpPr>
            <a:spLocks noChangeArrowheads="1"/>
          </p:cNvSpPr>
          <p:nvPr/>
        </p:nvSpPr>
        <p:spPr bwMode="auto">
          <a:xfrm>
            <a:off x="2566989" y="48688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7 Anti-tk</a:t>
            </a:r>
          </a:p>
          <a:p>
            <a:pPr algn="ctr" eaLnBrk="1" hangingPunct="1">
              <a:spcBef>
                <a:spcPct val="0"/>
              </a:spcBef>
              <a:buClrTx/>
              <a:buSzTx/>
              <a:buFontTx/>
              <a:buNone/>
            </a:pPr>
            <a:r>
              <a:rPr lang="en-GB" altLang="en-US" sz="1400"/>
              <a:t>Regt</a:t>
            </a:r>
          </a:p>
        </p:txBody>
      </p:sp>
      <p:sp>
        <p:nvSpPr>
          <p:cNvPr id="57350" name="Rectangle 6"/>
          <p:cNvSpPr>
            <a:spLocks noChangeArrowheads="1"/>
          </p:cNvSpPr>
          <p:nvPr/>
        </p:nvSpPr>
        <p:spPr bwMode="auto">
          <a:xfrm>
            <a:off x="5016500" y="1052513"/>
            <a:ext cx="1295400" cy="842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b="1"/>
              <a:t>2 NZ Div</a:t>
            </a:r>
          </a:p>
        </p:txBody>
      </p:sp>
      <p:sp>
        <p:nvSpPr>
          <p:cNvPr id="57351" name="Rectangle 7"/>
          <p:cNvSpPr>
            <a:spLocks noChangeArrowheads="1"/>
          </p:cNvSpPr>
          <p:nvPr/>
        </p:nvSpPr>
        <p:spPr bwMode="auto">
          <a:xfrm>
            <a:off x="2495550"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HQ</a:t>
            </a:r>
          </a:p>
          <a:p>
            <a:pPr algn="ctr" eaLnBrk="1" hangingPunct="1">
              <a:spcBef>
                <a:spcPct val="0"/>
              </a:spcBef>
              <a:buClrTx/>
              <a:buSzTx/>
              <a:buFontTx/>
              <a:buNone/>
            </a:pPr>
            <a:r>
              <a:rPr lang="en-GB" altLang="en-US" sz="1800"/>
              <a:t> NZ Div Arty</a:t>
            </a:r>
          </a:p>
        </p:txBody>
      </p:sp>
      <p:sp>
        <p:nvSpPr>
          <p:cNvPr id="57352" name="Rectangle 9"/>
          <p:cNvSpPr>
            <a:spLocks noChangeArrowheads="1"/>
          </p:cNvSpPr>
          <p:nvPr/>
        </p:nvSpPr>
        <p:spPr bwMode="auto">
          <a:xfrm>
            <a:off x="9409113" y="2420938"/>
            <a:ext cx="1008062"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Div Cav</a:t>
            </a:r>
          </a:p>
        </p:txBody>
      </p:sp>
      <p:sp>
        <p:nvSpPr>
          <p:cNvPr id="57353" name="Rectangle 10"/>
          <p:cNvSpPr>
            <a:spLocks noChangeArrowheads="1"/>
          </p:cNvSpPr>
          <p:nvPr/>
        </p:nvSpPr>
        <p:spPr bwMode="auto">
          <a:xfrm>
            <a:off x="73199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6 NZ Bde</a:t>
            </a:r>
          </a:p>
        </p:txBody>
      </p:sp>
      <p:sp>
        <p:nvSpPr>
          <p:cNvPr id="57354" name="Rectangle 11"/>
          <p:cNvSpPr>
            <a:spLocks noChangeArrowheads="1"/>
          </p:cNvSpPr>
          <p:nvPr/>
        </p:nvSpPr>
        <p:spPr bwMode="auto">
          <a:xfrm>
            <a:off x="58086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5 NZ Bde</a:t>
            </a:r>
          </a:p>
        </p:txBody>
      </p:sp>
      <p:sp>
        <p:nvSpPr>
          <p:cNvPr id="57355" name="Rectangle 12"/>
          <p:cNvSpPr>
            <a:spLocks noChangeArrowheads="1"/>
          </p:cNvSpPr>
          <p:nvPr/>
        </p:nvSpPr>
        <p:spPr bwMode="auto">
          <a:xfrm>
            <a:off x="2927351" y="537368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14 LAA</a:t>
            </a:r>
          </a:p>
          <a:p>
            <a:pPr algn="ctr" eaLnBrk="1" hangingPunct="1">
              <a:spcBef>
                <a:spcPct val="0"/>
              </a:spcBef>
              <a:buClrTx/>
              <a:buSzTx/>
              <a:buFontTx/>
              <a:buNone/>
            </a:pPr>
            <a:r>
              <a:rPr lang="en-GB" altLang="en-US" sz="1400"/>
              <a:t>Regt</a:t>
            </a:r>
          </a:p>
        </p:txBody>
      </p:sp>
      <p:sp>
        <p:nvSpPr>
          <p:cNvPr id="57356" name="Rectangle 13"/>
          <p:cNvSpPr>
            <a:spLocks noChangeArrowheads="1"/>
          </p:cNvSpPr>
          <p:nvPr/>
        </p:nvSpPr>
        <p:spPr bwMode="auto">
          <a:xfrm>
            <a:off x="3071814" y="40767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6 Fd Regt</a:t>
            </a:r>
          </a:p>
        </p:txBody>
      </p:sp>
      <p:sp>
        <p:nvSpPr>
          <p:cNvPr id="57357" name="Rectangle 14"/>
          <p:cNvSpPr>
            <a:spLocks noChangeArrowheads="1"/>
          </p:cNvSpPr>
          <p:nvPr/>
        </p:nvSpPr>
        <p:spPr bwMode="auto">
          <a:xfrm>
            <a:off x="9409114" y="328453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27 MG Bn</a:t>
            </a:r>
          </a:p>
        </p:txBody>
      </p:sp>
      <p:sp>
        <p:nvSpPr>
          <p:cNvPr id="57358" name="Rectangle 18"/>
          <p:cNvSpPr>
            <a:spLocks noChangeArrowheads="1"/>
          </p:cNvSpPr>
          <p:nvPr/>
        </p:nvSpPr>
        <p:spPr bwMode="auto">
          <a:xfrm>
            <a:off x="5880101"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21 Bn</a:t>
            </a:r>
          </a:p>
        </p:txBody>
      </p:sp>
      <p:sp>
        <p:nvSpPr>
          <p:cNvPr id="57359" name="Rectangle 19"/>
          <p:cNvSpPr>
            <a:spLocks noChangeArrowheads="1"/>
          </p:cNvSpPr>
          <p:nvPr/>
        </p:nvSpPr>
        <p:spPr bwMode="auto">
          <a:xfrm>
            <a:off x="6024564"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22 Bn</a:t>
            </a:r>
          </a:p>
        </p:txBody>
      </p:sp>
      <p:sp>
        <p:nvSpPr>
          <p:cNvPr id="57360" name="Rectangle 20"/>
          <p:cNvSpPr>
            <a:spLocks noChangeArrowheads="1"/>
          </p:cNvSpPr>
          <p:nvPr/>
        </p:nvSpPr>
        <p:spPr bwMode="auto">
          <a:xfrm>
            <a:off x="6240464"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23 Bn</a:t>
            </a:r>
          </a:p>
        </p:txBody>
      </p:sp>
      <p:sp>
        <p:nvSpPr>
          <p:cNvPr id="57361" name="Rectangle 21"/>
          <p:cNvSpPr>
            <a:spLocks noChangeArrowheads="1"/>
          </p:cNvSpPr>
          <p:nvPr/>
        </p:nvSpPr>
        <p:spPr bwMode="auto">
          <a:xfrm>
            <a:off x="7464426"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24 Bn</a:t>
            </a:r>
          </a:p>
        </p:txBody>
      </p:sp>
      <p:sp>
        <p:nvSpPr>
          <p:cNvPr id="57362" name="Rectangle 22"/>
          <p:cNvSpPr>
            <a:spLocks noChangeArrowheads="1"/>
          </p:cNvSpPr>
          <p:nvPr/>
        </p:nvSpPr>
        <p:spPr bwMode="auto">
          <a:xfrm>
            <a:off x="7680326"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25 Bn</a:t>
            </a:r>
          </a:p>
        </p:txBody>
      </p:sp>
      <p:sp>
        <p:nvSpPr>
          <p:cNvPr id="57363" name="Rectangle 23"/>
          <p:cNvSpPr>
            <a:spLocks noChangeArrowheads="1"/>
          </p:cNvSpPr>
          <p:nvPr/>
        </p:nvSpPr>
        <p:spPr bwMode="auto">
          <a:xfrm>
            <a:off x="7824789"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26 Bn</a:t>
            </a:r>
          </a:p>
        </p:txBody>
      </p:sp>
      <p:sp>
        <p:nvSpPr>
          <p:cNvPr id="57364" name="Rectangle 24"/>
          <p:cNvSpPr>
            <a:spLocks noChangeArrowheads="1"/>
          </p:cNvSpPr>
          <p:nvPr/>
        </p:nvSpPr>
        <p:spPr bwMode="auto">
          <a:xfrm>
            <a:off x="6456364" y="46529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28 </a:t>
            </a:r>
          </a:p>
          <a:p>
            <a:pPr algn="ctr" eaLnBrk="1" hangingPunct="1">
              <a:spcBef>
                <a:spcPct val="0"/>
              </a:spcBef>
              <a:buClrTx/>
              <a:buSzTx/>
              <a:buFontTx/>
              <a:buNone/>
            </a:pPr>
            <a:r>
              <a:rPr lang="en-GB" altLang="en-US" sz="1800"/>
              <a:t>Maori Bn</a:t>
            </a:r>
          </a:p>
        </p:txBody>
      </p:sp>
      <p:sp>
        <p:nvSpPr>
          <p:cNvPr id="57365" name="Text Box 25"/>
          <p:cNvSpPr txBox="1">
            <a:spLocks noChangeArrowheads="1"/>
          </p:cNvSpPr>
          <p:nvPr/>
        </p:nvSpPr>
        <p:spPr bwMode="auto">
          <a:xfrm>
            <a:off x="7824789" y="1844676"/>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GB" altLang="en-US" sz="1800" b="1">
                <a:solidFill>
                  <a:schemeClr val="bg2"/>
                </a:solidFill>
              </a:rPr>
              <a:t>X</a:t>
            </a:r>
          </a:p>
        </p:txBody>
      </p:sp>
      <p:sp>
        <p:nvSpPr>
          <p:cNvPr id="57366" name="Text Box 27"/>
          <p:cNvSpPr txBox="1">
            <a:spLocks noChangeArrowheads="1"/>
          </p:cNvSpPr>
          <p:nvPr/>
        </p:nvSpPr>
        <p:spPr bwMode="auto">
          <a:xfrm>
            <a:off x="6311901" y="1844676"/>
            <a:ext cx="288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GB" altLang="en-US" sz="1800" b="1">
                <a:solidFill>
                  <a:schemeClr val="bg2"/>
                </a:solidFill>
              </a:rPr>
              <a:t>X</a:t>
            </a:r>
          </a:p>
        </p:txBody>
      </p:sp>
      <p:sp>
        <p:nvSpPr>
          <p:cNvPr id="57367" name="Text Box 28"/>
          <p:cNvSpPr txBox="1">
            <a:spLocks noChangeArrowheads="1"/>
          </p:cNvSpPr>
          <p:nvPr/>
        </p:nvSpPr>
        <p:spPr bwMode="auto">
          <a:xfrm>
            <a:off x="5448300" y="765176"/>
            <a:ext cx="43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GB" altLang="en-US" sz="1800" b="1">
                <a:solidFill>
                  <a:schemeClr val="bg2"/>
                </a:solidFill>
              </a:rPr>
              <a:t>X</a:t>
            </a:r>
          </a:p>
        </p:txBody>
      </p:sp>
      <p:sp>
        <p:nvSpPr>
          <p:cNvPr id="57368" name="Rectangle 29"/>
          <p:cNvSpPr>
            <a:spLocks noChangeArrowheads="1"/>
          </p:cNvSpPr>
          <p:nvPr/>
        </p:nvSpPr>
        <p:spPr bwMode="auto">
          <a:xfrm>
            <a:off x="5664200" y="765176"/>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b="1">
                <a:solidFill>
                  <a:schemeClr val="bg2"/>
                </a:solidFill>
              </a:rPr>
              <a:t>X</a:t>
            </a:r>
          </a:p>
        </p:txBody>
      </p:sp>
      <p:sp>
        <p:nvSpPr>
          <p:cNvPr id="57369" name="Rectangle 30"/>
          <p:cNvSpPr>
            <a:spLocks noChangeArrowheads="1"/>
          </p:cNvSpPr>
          <p:nvPr/>
        </p:nvSpPr>
        <p:spPr bwMode="auto">
          <a:xfrm>
            <a:off x="4367213" y="2133601"/>
            <a:ext cx="1295400" cy="842963"/>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b="1"/>
              <a:t>Atch Armd</a:t>
            </a:r>
          </a:p>
          <a:p>
            <a:pPr algn="ctr" eaLnBrk="1" hangingPunct="1">
              <a:spcBef>
                <a:spcPct val="0"/>
              </a:spcBef>
              <a:buClrTx/>
              <a:buSzTx/>
              <a:buFontTx/>
              <a:buNone/>
            </a:pPr>
            <a:r>
              <a:rPr lang="en-GB" altLang="en-US" sz="1800" b="1"/>
              <a:t>Bde</a:t>
            </a:r>
          </a:p>
        </p:txBody>
      </p:sp>
    </p:spTree>
    <p:extLst>
      <p:ext uri="{BB962C8B-B14F-4D97-AF65-F5344CB8AC3E}">
        <p14:creationId xmlns:p14="http://schemas.microsoft.com/office/powerpoint/2010/main" val="1103638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495550" y="277813"/>
            <a:ext cx="8172450" cy="703262"/>
          </a:xfrm>
        </p:spPr>
        <p:txBody>
          <a:bodyPr/>
          <a:lstStyle/>
          <a:p>
            <a:pPr eaLnBrk="1" hangingPunct="1"/>
            <a:r>
              <a:rPr lang="en-GB" altLang="en-US" sz="3200">
                <a:latin typeface="Copperplate Gothic Bold" pitchFamily="34" charset="0"/>
              </a:rPr>
              <a:t>2 New Zealand Division [Italy] 1943</a:t>
            </a:r>
          </a:p>
        </p:txBody>
      </p:sp>
      <p:sp>
        <p:nvSpPr>
          <p:cNvPr id="62467" name="Rectangle 3"/>
          <p:cNvSpPr>
            <a:spLocks noChangeArrowheads="1"/>
          </p:cNvSpPr>
          <p:nvPr/>
        </p:nvSpPr>
        <p:spPr bwMode="auto">
          <a:xfrm>
            <a:off x="2495551" y="306863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4 Fd Regt</a:t>
            </a:r>
          </a:p>
        </p:txBody>
      </p:sp>
      <p:sp>
        <p:nvSpPr>
          <p:cNvPr id="62468" name="Rectangle 4"/>
          <p:cNvSpPr>
            <a:spLocks noChangeArrowheads="1"/>
          </p:cNvSpPr>
          <p:nvPr/>
        </p:nvSpPr>
        <p:spPr bwMode="auto">
          <a:xfrm>
            <a:off x="2711451" y="3573463"/>
            <a:ext cx="1008063"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5 Fd Regt</a:t>
            </a:r>
          </a:p>
        </p:txBody>
      </p:sp>
      <p:sp>
        <p:nvSpPr>
          <p:cNvPr id="62469" name="Rectangle 5"/>
          <p:cNvSpPr>
            <a:spLocks noChangeArrowheads="1"/>
          </p:cNvSpPr>
          <p:nvPr/>
        </p:nvSpPr>
        <p:spPr bwMode="auto">
          <a:xfrm>
            <a:off x="2566989" y="48688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7 Anti-tk</a:t>
            </a:r>
          </a:p>
          <a:p>
            <a:pPr algn="ctr" eaLnBrk="1" hangingPunct="1">
              <a:spcBef>
                <a:spcPct val="0"/>
              </a:spcBef>
              <a:buClrTx/>
              <a:buSzTx/>
              <a:buFontTx/>
              <a:buNone/>
            </a:pPr>
            <a:r>
              <a:rPr lang="en-GB" altLang="en-US" sz="1400"/>
              <a:t>Regt</a:t>
            </a:r>
          </a:p>
        </p:txBody>
      </p:sp>
      <p:sp>
        <p:nvSpPr>
          <p:cNvPr id="62470" name="Rectangle 6"/>
          <p:cNvSpPr>
            <a:spLocks noChangeArrowheads="1"/>
          </p:cNvSpPr>
          <p:nvPr/>
        </p:nvSpPr>
        <p:spPr bwMode="auto">
          <a:xfrm>
            <a:off x="5016500" y="1052513"/>
            <a:ext cx="1295400" cy="842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b="1"/>
              <a:t>2 NZ Div</a:t>
            </a:r>
          </a:p>
        </p:txBody>
      </p:sp>
      <p:sp>
        <p:nvSpPr>
          <p:cNvPr id="62471" name="Rectangle 7"/>
          <p:cNvSpPr>
            <a:spLocks noChangeArrowheads="1"/>
          </p:cNvSpPr>
          <p:nvPr/>
        </p:nvSpPr>
        <p:spPr bwMode="auto">
          <a:xfrm>
            <a:off x="2495550"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HQ</a:t>
            </a:r>
          </a:p>
          <a:p>
            <a:pPr algn="ctr" eaLnBrk="1" hangingPunct="1">
              <a:spcBef>
                <a:spcPct val="0"/>
              </a:spcBef>
              <a:buClrTx/>
              <a:buSzTx/>
              <a:buFontTx/>
              <a:buNone/>
            </a:pPr>
            <a:r>
              <a:rPr lang="en-GB" altLang="en-US" sz="1800"/>
              <a:t> NZ Div Arty</a:t>
            </a:r>
          </a:p>
        </p:txBody>
      </p:sp>
      <p:sp>
        <p:nvSpPr>
          <p:cNvPr id="62472" name="Rectangle 8"/>
          <p:cNvSpPr>
            <a:spLocks noChangeArrowheads="1"/>
          </p:cNvSpPr>
          <p:nvPr/>
        </p:nvSpPr>
        <p:spPr bwMode="auto">
          <a:xfrm>
            <a:off x="4151313" y="2133601"/>
            <a:ext cx="1295400" cy="8429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b="1">
                <a:solidFill>
                  <a:schemeClr val="bg2"/>
                </a:solidFill>
              </a:rPr>
              <a:t>4 NZ </a:t>
            </a:r>
          </a:p>
          <a:p>
            <a:pPr algn="ctr" eaLnBrk="1" hangingPunct="1">
              <a:spcBef>
                <a:spcPct val="0"/>
              </a:spcBef>
              <a:buClrTx/>
              <a:buSzTx/>
              <a:buFontTx/>
              <a:buNone/>
            </a:pPr>
            <a:r>
              <a:rPr lang="en-GB" altLang="en-US" sz="1800" b="1">
                <a:solidFill>
                  <a:schemeClr val="bg2"/>
                </a:solidFill>
              </a:rPr>
              <a:t>Armd Bde</a:t>
            </a:r>
          </a:p>
        </p:txBody>
      </p:sp>
      <p:sp>
        <p:nvSpPr>
          <p:cNvPr id="62473" name="Rectangle 9"/>
          <p:cNvSpPr>
            <a:spLocks noChangeArrowheads="1"/>
          </p:cNvSpPr>
          <p:nvPr/>
        </p:nvSpPr>
        <p:spPr bwMode="auto">
          <a:xfrm>
            <a:off x="9409113" y="2420938"/>
            <a:ext cx="1008062"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Div Cav</a:t>
            </a:r>
          </a:p>
        </p:txBody>
      </p:sp>
      <p:sp>
        <p:nvSpPr>
          <p:cNvPr id="62474" name="Rectangle 10"/>
          <p:cNvSpPr>
            <a:spLocks noChangeArrowheads="1"/>
          </p:cNvSpPr>
          <p:nvPr/>
        </p:nvSpPr>
        <p:spPr bwMode="auto">
          <a:xfrm>
            <a:off x="73199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6 NZ Bde</a:t>
            </a:r>
          </a:p>
        </p:txBody>
      </p:sp>
      <p:sp>
        <p:nvSpPr>
          <p:cNvPr id="62475" name="Rectangle 11"/>
          <p:cNvSpPr>
            <a:spLocks noChangeArrowheads="1"/>
          </p:cNvSpPr>
          <p:nvPr/>
        </p:nvSpPr>
        <p:spPr bwMode="auto">
          <a:xfrm>
            <a:off x="58086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5 NZ Bde</a:t>
            </a:r>
          </a:p>
        </p:txBody>
      </p:sp>
      <p:sp>
        <p:nvSpPr>
          <p:cNvPr id="62476" name="Rectangle 12"/>
          <p:cNvSpPr>
            <a:spLocks noChangeArrowheads="1"/>
          </p:cNvSpPr>
          <p:nvPr/>
        </p:nvSpPr>
        <p:spPr bwMode="auto">
          <a:xfrm>
            <a:off x="2927351" y="537368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14 LAA</a:t>
            </a:r>
          </a:p>
          <a:p>
            <a:pPr algn="ctr" eaLnBrk="1" hangingPunct="1">
              <a:spcBef>
                <a:spcPct val="0"/>
              </a:spcBef>
              <a:buClrTx/>
              <a:buSzTx/>
              <a:buFontTx/>
              <a:buNone/>
            </a:pPr>
            <a:r>
              <a:rPr lang="en-GB" altLang="en-US" sz="1400"/>
              <a:t>Regt</a:t>
            </a:r>
          </a:p>
        </p:txBody>
      </p:sp>
      <p:sp>
        <p:nvSpPr>
          <p:cNvPr id="62477" name="Rectangle 13"/>
          <p:cNvSpPr>
            <a:spLocks noChangeArrowheads="1"/>
          </p:cNvSpPr>
          <p:nvPr/>
        </p:nvSpPr>
        <p:spPr bwMode="auto">
          <a:xfrm>
            <a:off x="3071814" y="40767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400"/>
              <a:t>6 Fd Regt</a:t>
            </a:r>
          </a:p>
        </p:txBody>
      </p:sp>
      <p:sp>
        <p:nvSpPr>
          <p:cNvPr id="62478" name="Rectangle 14"/>
          <p:cNvSpPr>
            <a:spLocks noChangeArrowheads="1"/>
          </p:cNvSpPr>
          <p:nvPr/>
        </p:nvSpPr>
        <p:spPr bwMode="auto">
          <a:xfrm>
            <a:off x="9409114" y="328453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27 MG Bn</a:t>
            </a:r>
          </a:p>
        </p:txBody>
      </p:sp>
      <p:sp>
        <p:nvSpPr>
          <p:cNvPr id="62479" name="Rectangle 15"/>
          <p:cNvSpPr>
            <a:spLocks noChangeArrowheads="1"/>
          </p:cNvSpPr>
          <p:nvPr/>
        </p:nvSpPr>
        <p:spPr bwMode="auto">
          <a:xfrm>
            <a:off x="4295776"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18 </a:t>
            </a:r>
          </a:p>
          <a:p>
            <a:pPr algn="ctr" eaLnBrk="1" hangingPunct="1">
              <a:spcBef>
                <a:spcPct val="0"/>
              </a:spcBef>
              <a:buClrTx/>
              <a:buSzTx/>
              <a:buFontTx/>
              <a:buNone/>
            </a:pPr>
            <a:r>
              <a:rPr lang="en-GB" altLang="en-US" sz="1800"/>
              <a:t>Armd Bn</a:t>
            </a:r>
          </a:p>
        </p:txBody>
      </p:sp>
      <p:sp>
        <p:nvSpPr>
          <p:cNvPr id="62480" name="Rectangle 16"/>
          <p:cNvSpPr>
            <a:spLocks noChangeArrowheads="1"/>
          </p:cNvSpPr>
          <p:nvPr/>
        </p:nvSpPr>
        <p:spPr bwMode="auto">
          <a:xfrm>
            <a:off x="4440239"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19 </a:t>
            </a:r>
          </a:p>
          <a:p>
            <a:pPr algn="ctr" eaLnBrk="1" hangingPunct="1">
              <a:spcBef>
                <a:spcPct val="0"/>
              </a:spcBef>
              <a:buClrTx/>
              <a:buSzTx/>
              <a:buFontTx/>
              <a:buNone/>
            </a:pPr>
            <a:r>
              <a:rPr lang="en-GB" altLang="en-US" sz="1800"/>
              <a:t>Armd Bn</a:t>
            </a:r>
          </a:p>
        </p:txBody>
      </p:sp>
      <p:sp>
        <p:nvSpPr>
          <p:cNvPr id="62481" name="Rectangle 17"/>
          <p:cNvSpPr>
            <a:spLocks noChangeArrowheads="1"/>
          </p:cNvSpPr>
          <p:nvPr/>
        </p:nvSpPr>
        <p:spPr bwMode="auto">
          <a:xfrm>
            <a:off x="4583114"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20 </a:t>
            </a:r>
          </a:p>
          <a:p>
            <a:pPr algn="ctr" eaLnBrk="1" hangingPunct="1">
              <a:spcBef>
                <a:spcPct val="0"/>
              </a:spcBef>
              <a:buClrTx/>
              <a:buSzTx/>
              <a:buFontTx/>
              <a:buNone/>
            </a:pPr>
            <a:r>
              <a:rPr lang="en-GB" altLang="en-US" sz="1800"/>
              <a:t>Armd Bn</a:t>
            </a:r>
          </a:p>
        </p:txBody>
      </p:sp>
      <p:sp>
        <p:nvSpPr>
          <p:cNvPr id="62482" name="Rectangle 18"/>
          <p:cNvSpPr>
            <a:spLocks noChangeArrowheads="1"/>
          </p:cNvSpPr>
          <p:nvPr/>
        </p:nvSpPr>
        <p:spPr bwMode="auto">
          <a:xfrm>
            <a:off x="5880101"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21 Bn</a:t>
            </a:r>
          </a:p>
        </p:txBody>
      </p:sp>
      <p:sp>
        <p:nvSpPr>
          <p:cNvPr id="62483" name="Rectangle 19"/>
          <p:cNvSpPr>
            <a:spLocks noChangeArrowheads="1"/>
          </p:cNvSpPr>
          <p:nvPr/>
        </p:nvSpPr>
        <p:spPr bwMode="auto">
          <a:xfrm>
            <a:off x="4800601" y="47244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22 (Motor)</a:t>
            </a:r>
          </a:p>
          <a:p>
            <a:pPr algn="ctr" eaLnBrk="1" hangingPunct="1">
              <a:spcBef>
                <a:spcPct val="0"/>
              </a:spcBef>
              <a:buClrTx/>
              <a:buSzTx/>
              <a:buFontTx/>
              <a:buNone/>
            </a:pPr>
            <a:r>
              <a:rPr lang="en-GB" altLang="en-US" sz="1800"/>
              <a:t>Bn</a:t>
            </a:r>
          </a:p>
        </p:txBody>
      </p:sp>
      <p:sp>
        <p:nvSpPr>
          <p:cNvPr id="62484" name="Rectangle 20"/>
          <p:cNvSpPr>
            <a:spLocks noChangeArrowheads="1"/>
          </p:cNvSpPr>
          <p:nvPr/>
        </p:nvSpPr>
        <p:spPr bwMode="auto">
          <a:xfrm>
            <a:off x="6024564"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23 Bn</a:t>
            </a:r>
          </a:p>
        </p:txBody>
      </p:sp>
      <p:sp>
        <p:nvSpPr>
          <p:cNvPr id="62485" name="Rectangle 21"/>
          <p:cNvSpPr>
            <a:spLocks noChangeArrowheads="1"/>
          </p:cNvSpPr>
          <p:nvPr/>
        </p:nvSpPr>
        <p:spPr bwMode="auto">
          <a:xfrm>
            <a:off x="7464426"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24 Bn</a:t>
            </a:r>
          </a:p>
        </p:txBody>
      </p:sp>
      <p:sp>
        <p:nvSpPr>
          <p:cNvPr id="62486" name="Rectangle 22"/>
          <p:cNvSpPr>
            <a:spLocks noChangeArrowheads="1"/>
          </p:cNvSpPr>
          <p:nvPr/>
        </p:nvSpPr>
        <p:spPr bwMode="auto">
          <a:xfrm>
            <a:off x="7680326"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25 Bn</a:t>
            </a:r>
          </a:p>
        </p:txBody>
      </p:sp>
      <p:sp>
        <p:nvSpPr>
          <p:cNvPr id="62487" name="Rectangle 23"/>
          <p:cNvSpPr>
            <a:spLocks noChangeArrowheads="1"/>
          </p:cNvSpPr>
          <p:nvPr/>
        </p:nvSpPr>
        <p:spPr bwMode="auto">
          <a:xfrm>
            <a:off x="7896226"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26 Bn</a:t>
            </a:r>
          </a:p>
        </p:txBody>
      </p:sp>
      <p:sp>
        <p:nvSpPr>
          <p:cNvPr id="62488" name="Rectangle 24"/>
          <p:cNvSpPr>
            <a:spLocks noChangeArrowheads="1"/>
          </p:cNvSpPr>
          <p:nvPr/>
        </p:nvSpPr>
        <p:spPr bwMode="auto">
          <a:xfrm>
            <a:off x="6240464"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1800"/>
              <a:t>28 </a:t>
            </a:r>
          </a:p>
          <a:p>
            <a:pPr algn="ctr" eaLnBrk="1" hangingPunct="1">
              <a:spcBef>
                <a:spcPct val="0"/>
              </a:spcBef>
              <a:buClrTx/>
              <a:buSzTx/>
              <a:buFontTx/>
              <a:buNone/>
            </a:pPr>
            <a:r>
              <a:rPr lang="en-GB" altLang="en-US" sz="1800"/>
              <a:t>Maori Bn</a:t>
            </a:r>
          </a:p>
        </p:txBody>
      </p:sp>
      <p:sp>
        <p:nvSpPr>
          <p:cNvPr id="62489" name="Text Box 25"/>
          <p:cNvSpPr txBox="1">
            <a:spLocks noChangeArrowheads="1"/>
          </p:cNvSpPr>
          <p:nvPr/>
        </p:nvSpPr>
        <p:spPr bwMode="auto">
          <a:xfrm>
            <a:off x="7824789" y="1844676"/>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GB" altLang="en-US" sz="1800" b="1">
                <a:solidFill>
                  <a:schemeClr val="bg2"/>
                </a:solidFill>
              </a:rPr>
              <a:t>X</a:t>
            </a:r>
          </a:p>
        </p:txBody>
      </p:sp>
      <p:sp>
        <p:nvSpPr>
          <p:cNvPr id="62490" name="Text Box 26"/>
          <p:cNvSpPr txBox="1">
            <a:spLocks noChangeArrowheads="1"/>
          </p:cNvSpPr>
          <p:nvPr/>
        </p:nvSpPr>
        <p:spPr bwMode="auto">
          <a:xfrm>
            <a:off x="4656139" y="1844676"/>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GB" altLang="en-US" sz="1800" b="1">
                <a:solidFill>
                  <a:schemeClr val="bg2"/>
                </a:solidFill>
              </a:rPr>
              <a:t>X</a:t>
            </a:r>
          </a:p>
        </p:txBody>
      </p:sp>
      <p:sp>
        <p:nvSpPr>
          <p:cNvPr id="62491" name="Text Box 27"/>
          <p:cNvSpPr txBox="1">
            <a:spLocks noChangeArrowheads="1"/>
          </p:cNvSpPr>
          <p:nvPr/>
        </p:nvSpPr>
        <p:spPr bwMode="auto">
          <a:xfrm>
            <a:off x="6311901" y="1844676"/>
            <a:ext cx="288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GB" altLang="en-US" sz="1800" b="1">
                <a:solidFill>
                  <a:schemeClr val="bg2"/>
                </a:solidFill>
              </a:rPr>
              <a:t>X</a:t>
            </a:r>
          </a:p>
        </p:txBody>
      </p:sp>
      <p:sp>
        <p:nvSpPr>
          <p:cNvPr id="62492" name="Text Box 28"/>
          <p:cNvSpPr txBox="1">
            <a:spLocks noChangeArrowheads="1"/>
          </p:cNvSpPr>
          <p:nvPr/>
        </p:nvSpPr>
        <p:spPr bwMode="auto">
          <a:xfrm>
            <a:off x="5448300" y="765176"/>
            <a:ext cx="43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GB" altLang="en-US" sz="1800" b="1">
                <a:solidFill>
                  <a:schemeClr val="bg2"/>
                </a:solidFill>
              </a:rPr>
              <a:t>X</a:t>
            </a:r>
          </a:p>
        </p:txBody>
      </p:sp>
      <p:sp>
        <p:nvSpPr>
          <p:cNvPr id="62493" name="Rectangle 29"/>
          <p:cNvSpPr>
            <a:spLocks noChangeArrowheads="1"/>
          </p:cNvSpPr>
          <p:nvPr/>
        </p:nvSpPr>
        <p:spPr bwMode="auto">
          <a:xfrm>
            <a:off x="5664200" y="765176"/>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b="1">
                <a:solidFill>
                  <a:schemeClr val="bg2"/>
                </a:solidFill>
              </a:rPr>
              <a:t>X</a:t>
            </a:r>
          </a:p>
        </p:txBody>
      </p:sp>
    </p:spTree>
    <p:extLst>
      <p:ext uri="{BB962C8B-B14F-4D97-AF65-F5344CB8AC3E}">
        <p14:creationId xmlns:p14="http://schemas.microsoft.com/office/powerpoint/2010/main" val="4143669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7754_ac_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5889"/>
            <a:ext cx="8064500" cy="66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6"/>
          <p:cNvSpPr>
            <a:spLocks noGrp="1" noChangeArrowheads="1"/>
          </p:cNvSpPr>
          <p:nvPr>
            <p:ph type="title"/>
          </p:nvPr>
        </p:nvSpPr>
        <p:spPr/>
        <p:txBody>
          <a:bodyPr/>
          <a:lstStyle/>
          <a:p>
            <a:pPr eaLnBrk="1" hangingPunct="1"/>
            <a:r>
              <a:rPr lang="en-GB" altLang="en-US" smtClean="0">
                <a:solidFill>
                  <a:schemeClr val="bg1"/>
                </a:solidFill>
                <a:latin typeface="Copperplate Gothic Bold" pitchFamily="34" charset="0"/>
              </a:rPr>
              <a:t>Monte Cassino</a:t>
            </a:r>
          </a:p>
        </p:txBody>
      </p:sp>
    </p:spTree>
    <p:extLst>
      <p:ext uri="{BB962C8B-B14F-4D97-AF65-F5344CB8AC3E}">
        <p14:creationId xmlns:p14="http://schemas.microsoft.com/office/powerpoint/2010/main" val="11596787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Approach to Florence showing the New Zealand `stonk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050926"/>
            <a:ext cx="7488237"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5"/>
          <p:cNvSpPr>
            <a:spLocks noGrp="1" noChangeArrowheads="1"/>
          </p:cNvSpPr>
          <p:nvPr>
            <p:ph type="title"/>
          </p:nvPr>
        </p:nvSpPr>
        <p:spPr/>
        <p:txBody>
          <a:bodyPr/>
          <a:lstStyle/>
          <a:p>
            <a:pPr eaLnBrk="1" hangingPunct="1"/>
            <a:r>
              <a:rPr lang="en-GB" altLang="en-US" sz="3800">
                <a:latin typeface="Copperplate Gothic Bold" pitchFamily="34" charset="0"/>
              </a:rPr>
              <a:t>San Michele – Paula Line</a:t>
            </a:r>
          </a:p>
        </p:txBody>
      </p:sp>
      <p:sp>
        <p:nvSpPr>
          <p:cNvPr id="36870" name="AutoShape 6"/>
          <p:cNvSpPr>
            <a:spLocks noChangeArrowheads="1"/>
          </p:cNvSpPr>
          <p:nvPr/>
        </p:nvSpPr>
        <p:spPr bwMode="auto">
          <a:xfrm>
            <a:off x="7824789" y="1484314"/>
            <a:ext cx="2663825" cy="1512887"/>
          </a:xfrm>
          <a:prstGeom prst="wedgeRectCallout">
            <a:avLst>
              <a:gd name="adj1" fmla="val -110491"/>
              <a:gd name="adj2" fmla="val 280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b="1">
                <a:solidFill>
                  <a:srgbClr val="990033"/>
                </a:solidFill>
              </a:rPr>
              <a:t>‘No ammunition, no attack’</a:t>
            </a:r>
          </a:p>
          <a:p>
            <a:pPr algn="ctr" fontAlgn="base">
              <a:spcBef>
                <a:spcPct val="0"/>
              </a:spcBef>
              <a:spcAft>
                <a:spcPct val="0"/>
              </a:spcAft>
              <a:buClrTx/>
              <a:buSzTx/>
              <a:buFontTx/>
              <a:buNone/>
            </a:pPr>
            <a:r>
              <a:rPr lang="en-GB" altLang="en-US" sz="1800" b="1">
                <a:solidFill>
                  <a:srgbClr val="000000"/>
                </a:solidFill>
              </a:rPr>
              <a:t>Three field regiments NZFA firing 18,000 rds a day</a:t>
            </a:r>
          </a:p>
        </p:txBody>
      </p:sp>
    </p:spTree>
    <p:extLst>
      <p:ext uri="{BB962C8B-B14F-4D97-AF65-F5344CB8AC3E}">
        <p14:creationId xmlns:p14="http://schemas.microsoft.com/office/powerpoint/2010/main" val="1612276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checkerboard(across)">
                                      <p:cBhvr>
                                        <p:cTn id="7"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Senio adv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60351"/>
            <a:ext cx="47529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5"/>
          <p:cNvSpPr>
            <a:spLocks noGrp="1" noChangeArrowheads="1"/>
          </p:cNvSpPr>
          <p:nvPr>
            <p:ph type="title"/>
          </p:nvPr>
        </p:nvSpPr>
        <p:spPr/>
        <p:txBody>
          <a:bodyPr/>
          <a:lstStyle/>
          <a:p>
            <a:pPr eaLnBrk="1" hangingPunct="1"/>
            <a:r>
              <a:rPr lang="en-GB" altLang="en-US" dirty="0" smtClean="0">
                <a:solidFill>
                  <a:srgbClr val="C00000"/>
                </a:solidFill>
                <a:latin typeface="+mn-lt"/>
              </a:rPr>
              <a:t>Lombardy Plains 1945</a:t>
            </a:r>
          </a:p>
        </p:txBody>
      </p:sp>
      <p:sp>
        <p:nvSpPr>
          <p:cNvPr id="67588" name="Rectangle 6"/>
          <p:cNvSpPr>
            <a:spLocks noGrp="1" noChangeArrowheads="1"/>
          </p:cNvSpPr>
          <p:nvPr>
            <p:ph type="body" idx="1"/>
          </p:nvPr>
        </p:nvSpPr>
        <p:spPr>
          <a:xfrm>
            <a:off x="2351088" y="3357563"/>
            <a:ext cx="7859712" cy="2773362"/>
          </a:xfrm>
        </p:spPr>
        <p:txBody>
          <a:bodyPr/>
          <a:lstStyle/>
          <a:p>
            <a:pPr eaLnBrk="1" hangingPunct="1">
              <a:lnSpc>
                <a:spcPct val="90000"/>
              </a:lnSpc>
            </a:pPr>
            <a:r>
              <a:rPr lang="en-GB" altLang="en-US" sz="2000" dirty="0"/>
              <a:t>Intensive training with replacement of all long service men. [</a:t>
            </a:r>
            <a:r>
              <a:rPr lang="en-GB" altLang="en-US" sz="2000" dirty="0">
                <a:solidFill>
                  <a:schemeClr val="hlink"/>
                </a:solidFill>
              </a:rPr>
              <a:t>600 officers and all ORs arrived since Oct 1943</a:t>
            </a:r>
            <a:r>
              <a:rPr lang="en-GB" altLang="en-US" sz="2000" dirty="0"/>
              <a:t>]</a:t>
            </a:r>
          </a:p>
          <a:p>
            <a:pPr eaLnBrk="1" hangingPunct="1">
              <a:lnSpc>
                <a:spcPct val="90000"/>
              </a:lnSpc>
            </a:pPr>
            <a:r>
              <a:rPr lang="en-GB" altLang="en-US" sz="2000" dirty="0"/>
              <a:t>Reorganisation to increase infantry strength.</a:t>
            </a:r>
          </a:p>
          <a:p>
            <a:pPr eaLnBrk="1" hangingPunct="1">
              <a:lnSpc>
                <a:spcPct val="90000"/>
              </a:lnSpc>
            </a:pPr>
            <a:r>
              <a:rPr lang="en-GB" altLang="en-US" sz="2000" dirty="0">
                <a:solidFill>
                  <a:schemeClr val="hlink"/>
                </a:solidFill>
              </a:rPr>
              <a:t>‘We will have virtually a new division, well balanced and suited for fighting in close country in Europe, and, by retaining our Armoured Brigade organisation on reduced establishment, our organisation </a:t>
            </a:r>
            <a:r>
              <a:rPr lang="en-GB" altLang="en-US" sz="2000" dirty="0" err="1">
                <a:solidFill>
                  <a:schemeClr val="hlink"/>
                </a:solidFill>
              </a:rPr>
              <a:t>weill</a:t>
            </a:r>
            <a:r>
              <a:rPr lang="en-GB" altLang="en-US" sz="2000" dirty="0">
                <a:solidFill>
                  <a:schemeClr val="hlink"/>
                </a:solidFill>
              </a:rPr>
              <a:t> be flexible should the force be required for a more mobile role either in Europe or in another theatre.’</a:t>
            </a:r>
          </a:p>
          <a:p>
            <a:pPr algn="r" eaLnBrk="1" hangingPunct="1">
              <a:lnSpc>
                <a:spcPct val="90000"/>
              </a:lnSpc>
              <a:buFont typeface="Wingdings" panose="05000000000000000000" pitchFamily="2" charset="2"/>
              <a:buNone/>
            </a:pPr>
            <a:r>
              <a:rPr lang="en-GB" altLang="en-US" sz="2000" dirty="0">
                <a:solidFill>
                  <a:schemeClr val="hlink"/>
                </a:solidFill>
              </a:rPr>
              <a:t>Lt-Gen Sir Bernard Freyberg, December 1944</a:t>
            </a:r>
          </a:p>
          <a:p>
            <a:pPr eaLnBrk="1" hangingPunct="1">
              <a:lnSpc>
                <a:spcPct val="90000"/>
              </a:lnSpc>
            </a:pPr>
            <a:endParaRPr lang="en-GB" altLang="en-US" sz="2000" dirty="0">
              <a:solidFill>
                <a:schemeClr val="hlink"/>
              </a:solidFill>
            </a:endParaRPr>
          </a:p>
        </p:txBody>
      </p:sp>
    </p:spTree>
    <p:extLst>
      <p:ext uri="{BB962C8B-B14F-4D97-AF65-F5344CB8AC3E}">
        <p14:creationId xmlns:p14="http://schemas.microsoft.com/office/powerpoint/2010/main" val="37658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Effect transition="in" filter="barn(inVertical)">
                                      <p:cBhvr>
                                        <p:cTn id="7" dur="500"/>
                                        <p:tgtEl>
                                          <p:spTgt spid="675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7588">
                                            <p:txEl>
                                              <p:pRg st="1" end="1"/>
                                            </p:txEl>
                                          </p:spTgt>
                                        </p:tgtEl>
                                        <p:attrNameLst>
                                          <p:attrName>style.visibility</p:attrName>
                                        </p:attrNameLst>
                                      </p:cBhvr>
                                      <p:to>
                                        <p:strVal val="visible"/>
                                      </p:to>
                                    </p:set>
                                    <p:animEffect transition="in" filter="barn(inVertical)">
                                      <p:cBhvr>
                                        <p:cTn id="12" dur="500"/>
                                        <p:tgtEl>
                                          <p:spTgt spid="675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7588">
                                            <p:txEl>
                                              <p:pRg st="2" end="2"/>
                                            </p:txEl>
                                          </p:spTgt>
                                        </p:tgtEl>
                                        <p:attrNameLst>
                                          <p:attrName>style.visibility</p:attrName>
                                        </p:attrNameLst>
                                      </p:cBhvr>
                                      <p:to>
                                        <p:strVal val="visible"/>
                                      </p:to>
                                    </p:set>
                                    <p:animEffect transition="in" filter="barn(inVertical)">
                                      <p:cBhvr>
                                        <p:cTn id="17" dur="500"/>
                                        <p:tgtEl>
                                          <p:spTgt spid="6758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7588">
                                            <p:txEl>
                                              <p:pRg st="3" end="3"/>
                                            </p:txEl>
                                          </p:spTgt>
                                        </p:tgtEl>
                                        <p:attrNameLst>
                                          <p:attrName>style.visibility</p:attrName>
                                        </p:attrNameLst>
                                      </p:cBhvr>
                                      <p:to>
                                        <p:strVal val="visible"/>
                                      </p:to>
                                    </p:set>
                                    <p:animEffect transition="in" filter="barn(inVertical)">
                                      <p:cBhvr>
                                        <p:cTn id="20" dur="500"/>
                                        <p:tgtEl>
                                          <p:spTgt spid="675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495550" y="277813"/>
            <a:ext cx="7715250" cy="703262"/>
          </a:xfrm>
        </p:spPr>
        <p:txBody>
          <a:bodyPr/>
          <a:lstStyle/>
          <a:p>
            <a:pPr eaLnBrk="1" hangingPunct="1"/>
            <a:r>
              <a:rPr lang="en-GB" altLang="en-US" sz="3800"/>
              <a:t>2 New Zealand Division 1945</a:t>
            </a:r>
          </a:p>
        </p:txBody>
      </p:sp>
      <p:sp>
        <p:nvSpPr>
          <p:cNvPr id="69635" name="Rectangle 3"/>
          <p:cNvSpPr>
            <a:spLocks noChangeArrowheads="1"/>
          </p:cNvSpPr>
          <p:nvPr/>
        </p:nvSpPr>
        <p:spPr bwMode="auto">
          <a:xfrm>
            <a:off x="2495551" y="3068638"/>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4 Fd Regt</a:t>
            </a:r>
          </a:p>
        </p:txBody>
      </p:sp>
      <p:sp>
        <p:nvSpPr>
          <p:cNvPr id="69636" name="Rectangle 4"/>
          <p:cNvSpPr>
            <a:spLocks noChangeArrowheads="1"/>
          </p:cNvSpPr>
          <p:nvPr/>
        </p:nvSpPr>
        <p:spPr bwMode="auto">
          <a:xfrm>
            <a:off x="2711451" y="3573463"/>
            <a:ext cx="1008063"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5 Fd Regt</a:t>
            </a:r>
          </a:p>
        </p:txBody>
      </p:sp>
      <p:sp>
        <p:nvSpPr>
          <p:cNvPr id="69637" name="Rectangle 5"/>
          <p:cNvSpPr>
            <a:spLocks noChangeArrowheads="1"/>
          </p:cNvSpPr>
          <p:nvPr/>
        </p:nvSpPr>
        <p:spPr bwMode="auto">
          <a:xfrm>
            <a:off x="2566989" y="48688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7 Anti-tk</a:t>
            </a:r>
          </a:p>
          <a:p>
            <a:pPr algn="ctr" fontAlgn="base">
              <a:spcBef>
                <a:spcPct val="0"/>
              </a:spcBef>
              <a:spcAft>
                <a:spcPct val="0"/>
              </a:spcAft>
              <a:buClrTx/>
              <a:buSzTx/>
              <a:buFontTx/>
              <a:buNone/>
            </a:pPr>
            <a:r>
              <a:rPr lang="en-GB" altLang="en-US" sz="1400">
                <a:solidFill>
                  <a:srgbClr val="000000"/>
                </a:solidFill>
              </a:rPr>
              <a:t>Regt</a:t>
            </a:r>
          </a:p>
        </p:txBody>
      </p:sp>
      <p:sp>
        <p:nvSpPr>
          <p:cNvPr id="69638" name="Rectangle 6"/>
          <p:cNvSpPr>
            <a:spLocks noChangeArrowheads="1"/>
          </p:cNvSpPr>
          <p:nvPr/>
        </p:nvSpPr>
        <p:spPr bwMode="auto">
          <a:xfrm>
            <a:off x="5016500" y="1052513"/>
            <a:ext cx="1295400" cy="8429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b="1">
                <a:solidFill>
                  <a:srgbClr val="000000"/>
                </a:solidFill>
              </a:rPr>
              <a:t>2 NZ Div</a:t>
            </a:r>
          </a:p>
        </p:txBody>
      </p:sp>
      <p:sp>
        <p:nvSpPr>
          <p:cNvPr id="69639" name="Rectangle 7"/>
          <p:cNvSpPr>
            <a:spLocks noChangeArrowheads="1"/>
          </p:cNvSpPr>
          <p:nvPr/>
        </p:nvSpPr>
        <p:spPr bwMode="auto">
          <a:xfrm>
            <a:off x="2495550"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HQ</a:t>
            </a:r>
          </a:p>
          <a:p>
            <a:pPr algn="ctr" fontAlgn="base">
              <a:spcBef>
                <a:spcPct val="0"/>
              </a:spcBef>
              <a:spcAft>
                <a:spcPct val="0"/>
              </a:spcAft>
              <a:buClrTx/>
              <a:buSzTx/>
              <a:buFontTx/>
              <a:buNone/>
            </a:pPr>
            <a:r>
              <a:rPr lang="en-GB" altLang="en-US" sz="1800">
                <a:solidFill>
                  <a:srgbClr val="000000"/>
                </a:solidFill>
              </a:rPr>
              <a:t> NZ Div Arty</a:t>
            </a:r>
          </a:p>
        </p:txBody>
      </p:sp>
      <p:sp>
        <p:nvSpPr>
          <p:cNvPr id="69640" name="Rectangle 8"/>
          <p:cNvSpPr>
            <a:spLocks noChangeArrowheads="1"/>
          </p:cNvSpPr>
          <p:nvPr/>
        </p:nvSpPr>
        <p:spPr bwMode="auto">
          <a:xfrm>
            <a:off x="415131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4 NZ </a:t>
            </a:r>
          </a:p>
          <a:p>
            <a:pPr algn="ctr" fontAlgn="base">
              <a:spcBef>
                <a:spcPct val="0"/>
              </a:spcBef>
              <a:spcAft>
                <a:spcPct val="0"/>
              </a:spcAft>
              <a:buClrTx/>
              <a:buSzTx/>
              <a:buFontTx/>
              <a:buNone/>
            </a:pPr>
            <a:r>
              <a:rPr lang="en-GB" altLang="en-US" sz="1800">
                <a:solidFill>
                  <a:srgbClr val="000000"/>
                </a:solidFill>
              </a:rPr>
              <a:t>ArmedBde</a:t>
            </a:r>
          </a:p>
        </p:txBody>
      </p:sp>
      <p:sp>
        <p:nvSpPr>
          <p:cNvPr id="69641" name="Rectangle 9"/>
          <p:cNvSpPr>
            <a:spLocks noChangeArrowheads="1"/>
          </p:cNvSpPr>
          <p:nvPr/>
        </p:nvSpPr>
        <p:spPr bwMode="auto">
          <a:xfrm>
            <a:off x="9191626" y="3213100"/>
            <a:ext cx="1008063"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Div Cav</a:t>
            </a:r>
          </a:p>
          <a:p>
            <a:pPr algn="ctr" fontAlgn="base">
              <a:spcBef>
                <a:spcPct val="0"/>
              </a:spcBef>
              <a:spcAft>
                <a:spcPct val="0"/>
              </a:spcAft>
              <a:buClrTx/>
              <a:buSzTx/>
              <a:buFontTx/>
              <a:buNone/>
            </a:pPr>
            <a:r>
              <a:rPr lang="en-GB" altLang="en-US" sz="1800">
                <a:solidFill>
                  <a:srgbClr val="000000"/>
                </a:solidFill>
              </a:rPr>
              <a:t>Bn</a:t>
            </a:r>
          </a:p>
        </p:txBody>
      </p:sp>
      <p:sp>
        <p:nvSpPr>
          <p:cNvPr id="69642" name="Rectangle 10"/>
          <p:cNvSpPr>
            <a:spLocks noChangeArrowheads="1"/>
          </p:cNvSpPr>
          <p:nvPr/>
        </p:nvSpPr>
        <p:spPr bwMode="auto">
          <a:xfrm>
            <a:off x="73199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6 NZ Bde</a:t>
            </a:r>
          </a:p>
        </p:txBody>
      </p:sp>
      <p:sp>
        <p:nvSpPr>
          <p:cNvPr id="69643" name="Rectangle 11"/>
          <p:cNvSpPr>
            <a:spLocks noChangeArrowheads="1"/>
          </p:cNvSpPr>
          <p:nvPr/>
        </p:nvSpPr>
        <p:spPr bwMode="auto">
          <a:xfrm>
            <a:off x="5808663" y="2133601"/>
            <a:ext cx="1295400" cy="8429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5 NZ Bde</a:t>
            </a:r>
          </a:p>
        </p:txBody>
      </p:sp>
      <p:sp>
        <p:nvSpPr>
          <p:cNvPr id="69644" name="Rectangle 13"/>
          <p:cNvSpPr>
            <a:spLocks noChangeArrowheads="1"/>
          </p:cNvSpPr>
          <p:nvPr/>
        </p:nvSpPr>
        <p:spPr bwMode="auto">
          <a:xfrm>
            <a:off x="3071814" y="40767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400">
                <a:solidFill>
                  <a:srgbClr val="000000"/>
                </a:solidFill>
              </a:rPr>
              <a:t>6 Fd Regt</a:t>
            </a:r>
          </a:p>
        </p:txBody>
      </p:sp>
      <p:sp>
        <p:nvSpPr>
          <p:cNvPr id="69645" name="Rectangle 14"/>
          <p:cNvSpPr>
            <a:spLocks noChangeArrowheads="1"/>
          </p:cNvSpPr>
          <p:nvPr/>
        </p:nvSpPr>
        <p:spPr bwMode="auto">
          <a:xfrm>
            <a:off x="9409114"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27 Bn</a:t>
            </a:r>
          </a:p>
        </p:txBody>
      </p:sp>
      <p:sp>
        <p:nvSpPr>
          <p:cNvPr id="69646" name="Rectangle 15"/>
          <p:cNvSpPr>
            <a:spLocks noChangeArrowheads="1"/>
          </p:cNvSpPr>
          <p:nvPr/>
        </p:nvSpPr>
        <p:spPr bwMode="auto">
          <a:xfrm>
            <a:off x="4295776"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18 </a:t>
            </a:r>
          </a:p>
          <a:p>
            <a:pPr algn="ctr" fontAlgn="base">
              <a:spcBef>
                <a:spcPct val="0"/>
              </a:spcBef>
              <a:spcAft>
                <a:spcPct val="0"/>
              </a:spcAft>
              <a:buClrTx/>
              <a:buSzTx/>
              <a:buFontTx/>
              <a:buNone/>
            </a:pPr>
            <a:r>
              <a:rPr lang="en-GB" altLang="en-US" sz="1800">
                <a:solidFill>
                  <a:srgbClr val="000000"/>
                </a:solidFill>
              </a:rPr>
              <a:t>Armd Bn</a:t>
            </a:r>
          </a:p>
        </p:txBody>
      </p:sp>
      <p:sp>
        <p:nvSpPr>
          <p:cNvPr id="69647" name="Rectangle 16"/>
          <p:cNvSpPr>
            <a:spLocks noChangeArrowheads="1"/>
          </p:cNvSpPr>
          <p:nvPr/>
        </p:nvSpPr>
        <p:spPr bwMode="auto">
          <a:xfrm>
            <a:off x="4440239"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19 </a:t>
            </a:r>
          </a:p>
          <a:p>
            <a:pPr algn="ctr" fontAlgn="base">
              <a:spcBef>
                <a:spcPct val="0"/>
              </a:spcBef>
              <a:spcAft>
                <a:spcPct val="0"/>
              </a:spcAft>
              <a:buClrTx/>
              <a:buSzTx/>
              <a:buFontTx/>
              <a:buNone/>
            </a:pPr>
            <a:r>
              <a:rPr lang="en-GB" altLang="en-US" sz="1800">
                <a:solidFill>
                  <a:srgbClr val="000000"/>
                </a:solidFill>
              </a:rPr>
              <a:t>Armd Bn</a:t>
            </a:r>
          </a:p>
        </p:txBody>
      </p:sp>
      <p:sp>
        <p:nvSpPr>
          <p:cNvPr id="69648" name="Rectangle 17"/>
          <p:cNvSpPr>
            <a:spLocks noChangeArrowheads="1"/>
          </p:cNvSpPr>
          <p:nvPr/>
        </p:nvSpPr>
        <p:spPr bwMode="auto">
          <a:xfrm>
            <a:off x="4583114"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20 </a:t>
            </a:r>
          </a:p>
          <a:p>
            <a:pPr algn="ctr" fontAlgn="base">
              <a:spcBef>
                <a:spcPct val="0"/>
              </a:spcBef>
              <a:spcAft>
                <a:spcPct val="0"/>
              </a:spcAft>
              <a:buClrTx/>
              <a:buSzTx/>
              <a:buFontTx/>
              <a:buNone/>
            </a:pPr>
            <a:r>
              <a:rPr lang="en-GB" altLang="en-US" sz="1800">
                <a:solidFill>
                  <a:srgbClr val="000000"/>
                </a:solidFill>
              </a:rPr>
              <a:t>Armd Bn</a:t>
            </a:r>
          </a:p>
        </p:txBody>
      </p:sp>
      <p:sp>
        <p:nvSpPr>
          <p:cNvPr id="69649" name="Rectangle 18"/>
          <p:cNvSpPr>
            <a:spLocks noChangeArrowheads="1"/>
          </p:cNvSpPr>
          <p:nvPr/>
        </p:nvSpPr>
        <p:spPr bwMode="auto">
          <a:xfrm>
            <a:off x="5880101"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21 Bn</a:t>
            </a:r>
          </a:p>
        </p:txBody>
      </p:sp>
      <p:sp>
        <p:nvSpPr>
          <p:cNvPr id="69650" name="Rectangle 19"/>
          <p:cNvSpPr>
            <a:spLocks noChangeArrowheads="1"/>
          </p:cNvSpPr>
          <p:nvPr/>
        </p:nvSpPr>
        <p:spPr bwMode="auto">
          <a:xfrm>
            <a:off x="9661526"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22 Bn</a:t>
            </a:r>
          </a:p>
        </p:txBody>
      </p:sp>
      <p:sp>
        <p:nvSpPr>
          <p:cNvPr id="69651" name="Rectangle 20"/>
          <p:cNvSpPr>
            <a:spLocks noChangeArrowheads="1"/>
          </p:cNvSpPr>
          <p:nvPr/>
        </p:nvSpPr>
        <p:spPr bwMode="auto">
          <a:xfrm>
            <a:off x="6024564"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23 Bn</a:t>
            </a:r>
          </a:p>
        </p:txBody>
      </p:sp>
      <p:sp>
        <p:nvSpPr>
          <p:cNvPr id="69652" name="Rectangle 21"/>
          <p:cNvSpPr>
            <a:spLocks noChangeArrowheads="1"/>
          </p:cNvSpPr>
          <p:nvPr/>
        </p:nvSpPr>
        <p:spPr bwMode="auto">
          <a:xfrm>
            <a:off x="7464426" y="3141663"/>
            <a:ext cx="1006475" cy="627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24 Bn</a:t>
            </a:r>
          </a:p>
        </p:txBody>
      </p:sp>
      <p:sp>
        <p:nvSpPr>
          <p:cNvPr id="69653" name="Rectangle 22"/>
          <p:cNvSpPr>
            <a:spLocks noChangeArrowheads="1"/>
          </p:cNvSpPr>
          <p:nvPr/>
        </p:nvSpPr>
        <p:spPr bwMode="auto">
          <a:xfrm>
            <a:off x="7680326" y="3644901"/>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25 Bn</a:t>
            </a:r>
          </a:p>
        </p:txBody>
      </p:sp>
      <p:sp>
        <p:nvSpPr>
          <p:cNvPr id="69654" name="Rectangle 23"/>
          <p:cNvSpPr>
            <a:spLocks noChangeArrowheads="1"/>
          </p:cNvSpPr>
          <p:nvPr/>
        </p:nvSpPr>
        <p:spPr bwMode="auto">
          <a:xfrm>
            <a:off x="7896226"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26 Bn</a:t>
            </a:r>
          </a:p>
        </p:txBody>
      </p:sp>
      <p:sp>
        <p:nvSpPr>
          <p:cNvPr id="69655" name="Rectangle 24"/>
          <p:cNvSpPr>
            <a:spLocks noChangeArrowheads="1"/>
          </p:cNvSpPr>
          <p:nvPr/>
        </p:nvSpPr>
        <p:spPr bwMode="auto">
          <a:xfrm>
            <a:off x="6240464" y="4149726"/>
            <a:ext cx="1006475" cy="627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a:solidFill>
                  <a:srgbClr val="000000"/>
                </a:solidFill>
              </a:rPr>
              <a:t>28 </a:t>
            </a:r>
          </a:p>
          <a:p>
            <a:pPr algn="ctr" fontAlgn="base">
              <a:spcBef>
                <a:spcPct val="0"/>
              </a:spcBef>
              <a:spcAft>
                <a:spcPct val="0"/>
              </a:spcAft>
              <a:buClrTx/>
              <a:buSzTx/>
              <a:buFontTx/>
              <a:buNone/>
            </a:pPr>
            <a:r>
              <a:rPr lang="en-GB" altLang="en-US" sz="1800">
                <a:solidFill>
                  <a:srgbClr val="000000"/>
                </a:solidFill>
              </a:rPr>
              <a:t>Maori Bn</a:t>
            </a:r>
          </a:p>
        </p:txBody>
      </p:sp>
      <p:sp>
        <p:nvSpPr>
          <p:cNvPr id="69656" name="Text Box 25"/>
          <p:cNvSpPr txBox="1">
            <a:spLocks noChangeArrowheads="1"/>
          </p:cNvSpPr>
          <p:nvPr/>
        </p:nvSpPr>
        <p:spPr bwMode="auto">
          <a:xfrm>
            <a:off x="7824789" y="1844676"/>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69657" name="Text Box 26"/>
          <p:cNvSpPr txBox="1">
            <a:spLocks noChangeArrowheads="1"/>
          </p:cNvSpPr>
          <p:nvPr/>
        </p:nvSpPr>
        <p:spPr bwMode="auto">
          <a:xfrm>
            <a:off x="4656139" y="1844676"/>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69658" name="Text Box 27"/>
          <p:cNvSpPr txBox="1">
            <a:spLocks noChangeArrowheads="1"/>
          </p:cNvSpPr>
          <p:nvPr/>
        </p:nvSpPr>
        <p:spPr bwMode="auto">
          <a:xfrm>
            <a:off x="6311901" y="1844676"/>
            <a:ext cx="288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69659" name="Text Box 28"/>
          <p:cNvSpPr txBox="1">
            <a:spLocks noChangeArrowheads="1"/>
          </p:cNvSpPr>
          <p:nvPr/>
        </p:nvSpPr>
        <p:spPr bwMode="auto">
          <a:xfrm>
            <a:off x="5448300" y="765176"/>
            <a:ext cx="43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
        <p:nvSpPr>
          <p:cNvPr id="69660" name="Rectangle 29"/>
          <p:cNvSpPr>
            <a:spLocks noChangeArrowheads="1"/>
          </p:cNvSpPr>
          <p:nvPr/>
        </p:nvSpPr>
        <p:spPr bwMode="auto">
          <a:xfrm>
            <a:off x="5664200" y="765176"/>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en-GB" altLang="en-US" sz="1800" b="1">
                <a:solidFill>
                  <a:srgbClr val="330033"/>
                </a:solidFill>
              </a:rPr>
              <a:t>X</a:t>
            </a:r>
          </a:p>
        </p:txBody>
      </p:sp>
      <p:sp>
        <p:nvSpPr>
          <p:cNvPr id="69661" name="Rectangle 30"/>
          <p:cNvSpPr>
            <a:spLocks noChangeArrowheads="1"/>
          </p:cNvSpPr>
          <p:nvPr/>
        </p:nvSpPr>
        <p:spPr bwMode="auto">
          <a:xfrm>
            <a:off x="8975725" y="2133601"/>
            <a:ext cx="1295400" cy="84296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en-GB" altLang="en-US" sz="1800" b="1">
                <a:solidFill>
                  <a:srgbClr val="000000"/>
                </a:solidFill>
              </a:rPr>
              <a:t>9 NZ Bde</a:t>
            </a:r>
          </a:p>
        </p:txBody>
      </p:sp>
      <p:sp>
        <p:nvSpPr>
          <p:cNvPr id="69662" name="Text Box 31"/>
          <p:cNvSpPr txBox="1">
            <a:spLocks noChangeArrowheads="1"/>
          </p:cNvSpPr>
          <p:nvPr/>
        </p:nvSpPr>
        <p:spPr bwMode="auto">
          <a:xfrm>
            <a:off x="9480550" y="1844676"/>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None/>
            </a:pPr>
            <a:r>
              <a:rPr lang="en-GB" altLang="en-US" sz="1800" b="1">
                <a:solidFill>
                  <a:srgbClr val="330033"/>
                </a:solidFill>
              </a:rPr>
              <a:t>X</a:t>
            </a:r>
          </a:p>
        </p:txBody>
      </p:sp>
    </p:spTree>
    <p:extLst>
      <p:ext uri="{BB962C8B-B14F-4D97-AF65-F5344CB8AC3E}">
        <p14:creationId xmlns:p14="http://schemas.microsoft.com/office/powerpoint/2010/main" val="3489811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18636_ac_1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88914"/>
            <a:ext cx="338455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5" descr="Sangro December 19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1" y="1989139"/>
            <a:ext cx="4329113"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6"/>
          <p:cNvSpPr>
            <a:spLocks noGrp="1" noChangeArrowheads="1"/>
          </p:cNvSpPr>
          <p:nvPr>
            <p:ph type="title"/>
          </p:nvPr>
        </p:nvSpPr>
        <p:spPr>
          <a:xfrm>
            <a:off x="6240463" y="1"/>
            <a:ext cx="4176712" cy="1844675"/>
          </a:xfrm>
        </p:spPr>
        <p:txBody>
          <a:bodyPr/>
          <a:lstStyle/>
          <a:p>
            <a:pPr eaLnBrk="1" hangingPunct="1"/>
            <a:r>
              <a:rPr lang="en-GB" altLang="en-US" sz="2800" dirty="0">
                <a:solidFill>
                  <a:srgbClr val="C00000"/>
                </a:solidFill>
                <a:latin typeface="Copperplate Gothic Bold" pitchFamily="34" charset="0"/>
              </a:rPr>
              <a:t>The Battle of the River Lines – </a:t>
            </a:r>
            <a:r>
              <a:rPr lang="en-GB" altLang="en-US" sz="2800" dirty="0" err="1">
                <a:solidFill>
                  <a:srgbClr val="C00000"/>
                </a:solidFill>
                <a:latin typeface="Copperplate Gothic Bold" pitchFamily="34" charset="0"/>
              </a:rPr>
              <a:t>Senio</a:t>
            </a:r>
            <a:r>
              <a:rPr lang="en-GB" altLang="en-US" sz="2800" dirty="0">
                <a:solidFill>
                  <a:srgbClr val="C00000"/>
                </a:solidFill>
                <a:latin typeface="Copperplate Gothic Bold" pitchFamily="34" charset="0"/>
              </a:rPr>
              <a:t> to Trieste</a:t>
            </a:r>
          </a:p>
        </p:txBody>
      </p:sp>
      <p:sp>
        <p:nvSpPr>
          <p:cNvPr id="70661" name="Rectangle 7"/>
          <p:cNvSpPr>
            <a:spLocks noGrp="1" noChangeArrowheads="1"/>
          </p:cNvSpPr>
          <p:nvPr>
            <p:ph idx="1"/>
          </p:nvPr>
        </p:nvSpPr>
        <p:spPr>
          <a:xfrm>
            <a:off x="2438400" y="3644901"/>
            <a:ext cx="3297238" cy="2486025"/>
          </a:xfrm>
          <a:noFill/>
          <a:ln w="25400">
            <a:solidFill>
              <a:schemeClr val="hlink"/>
            </a:solidFill>
            <a:miter lim="800000"/>
            <a:headEnd/>
            <a:tailEnd/>
          </a:ln>
        </p:spPr>
        <p:txBody>
          <a:bodyPr/>
          <a:lstStyle/>
          <a:p>
            <a:pPr eaLnBrk="1" hangingPunct="1">
              <a:lnSpc>
                <a:spcPct val="80000"/>
              </a:lnSpc>
            </a:pPr>
            <a:r>
              <a:rPr lang="en-GB" altLang="en-US" sz="1800"/>
              <a:t>Bdes operated as three panzer divisions, inf/armd spt by arty and air</a:t>
            </a:r>
          </a:p>
          <a:p>
            <a:pPr eaLnBrk="1" hangingPunct="1">
              <a:lnSpc>
                <a:spcPct val="80000"/>
              </a:lnSpc>
            </a:pPr>
            <a:r>
              <a:rPr lang="en-GB" altLang="en-US" sz="1800"/>
              <a:t>250-300 guns, 500 aircraft and 150 tks</a:t>
            </a:r>
          </a:p>
          <a:p>
            <a:pPr eaLnBrk="1" hangingPunct="1">
              <a:lnSpc>
                <a:spcPct val="80000"/>
              </a:lnSpc>
            </a:pPr>
            <a:r>
              <a:rPr lang="en-GB" altLang="en-US" sz="1800"/>
              <a:t>250,000 arty shells</a:t>
            </a:r>
          </a:p>
          <a:p>
            <a:pPr eaLnBrk="1" hangingPunct="1">
              <a:lnSpc>
                <a:spcPct val="80000"/>
              </a:lnSpc>
            </a:pPr>
            <a:r>
              <a:rPr lang="en-GB" altLang="en-US" sz="1800"/>
              <a:t>Crocodile tanks</a:t>
            </a:r>
          </a:p>
          <a:p>
            <a:pPr eaLnBrk="1" hangingPunct="1">
              <a:lnSpc>
                <a:spcPct val="80000"/>
              </a:lnSpc>
            </a:pPr>
            <a:r>
              <a:rPr lang="en-GB" altLang="en-US" sz="1800"/>
              <a:t>Engr bridging and assault boats</a:t>
            </a:r>
          </a:p>
          <a:p>
            <a:pPr eaLnBrk="1" hangingPunct="1">
              <a:lnSpc>
                <a:spcPct val="80000"/>
              </a:lnSpc>
            </a:pPr>
            <a:endParaRPr lang="en-GB" altLang="en-US" sz="1800"/>
          </a:p>
        </p:txBody>
      </p:sp>
    </p:spTree>
    <p:extLst>
      <p:ext uri="{BB962C8B-B14F-4D97-AF65-F5344CB8AC3E}">
        <p14:creationId xmlns:p14="http://schemas.microsoft.com/office/powerpoint/2010/main" val="138122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po_valley_spring_19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5" y="-159798"/>
            <a:ext cx="11771263" cy="701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84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052513"/>
            <a:ext cx="8077200" cy="529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GB" sz="3600" dirty="0">
                <a:solidFill>
                  <a:srgbClr val="EAEAEA"/>
                </a:solidFill>
                <a:latin typeface="Arial Black" panose="020B0A04020102020204" pitchFamily="34" charset="0"/>
              </a:rPr>
              <a:t>‘</a:t>
            </a:r>
            <a:r>
              <a:rPr lang="en-GB" altLang="en-GB" sz="3600" dirty="0" err="1">
                <a:solidFill>
                  <a:schemeClr val="tx1"/>
                </a:solidFill>
                <a:latin typeface="Arial Black" panose="020B0A04020102020204" pitchFamily="34" charset="0"/>
              </a:rPr>
              <a:t>Trust,Training,Thoroughness</a:t>
            </a:r>
            <a:r>
              <a:rPr lang="en-GB" altLang="en-GB" sz="3600" dirty="0">
                <a:solidFill>
                  <a:schemeClr val="tx1"/>
                </a:solidFill>
                <a:latin typeface="Arial Black" panose="020B0A04020102020204" pitchFamily="34" charset="0"/>
              </a:rPr>
              <a:t>’</a:t>
            </a:r>
            <a:endParaRPr lang="en-GB" altLang="en-US" sz="36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038580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742" y="17667"/>
            <a:ext cx="8111465" cy="6840333"/>
          </a:xfrm>
          <a:prstGeom prst="rect">
            <a:avLst/>
          </a:prstGeom>
        </p:spPr>
      </p:pic>
    </p:spTree>
    <p:extLst>
      <p:ext uri="{BB962C8B-B14F-4D97-AF65-F5344CB8AC3E}">
        <p14:creationId xmlns:p14="http://schemas.microsoft.com/office/powerpoint/2010/main" val="226808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389" y="1"/>
            <a:ext cx="8929687" cy="1628775"/>
          </a:xfrm>
        </p:spPr>
        <p:txBody>
          <a:bodyPr/>
          <a:lstStyle/>
          <a:p>
            <a:pPr algn="ctr">
              <a:defRPr/>
            </a:pPr>
            <a:r>
              <a:rPr lang="en-NZ" sz="2800" dirty="0">
                <a:solidFill>
                  <a:srgbClr val="C00000"/>
                </a:solidFill>
                <a:latin typeface="+mn-lt"/>
              </a:rPr>
              <a:t>COMBAT EFFECTIVENESS results from</a:t>
            </a:r>
            <a:br>
              <a:rPr lang="en-NZ" sz="2800" dirty="0">
                <a:solidFill>
                  <a:srgbClr val="C00000"/>
                </a:solidFill>
                <a:latin typeface="+mn-lt"/>
              </a:rPr>
            </a:br>
            <a:r>
              <a:rPr lang="en-NZ" sz="2800" dirty="0">
                <a:solidFill>
                  <a:srgbClr val="C00000"/>
                </a:solidFill>
                <a:latin typeface="+mn-lt"/>
              </a:rPr>
              <a:t>LEADERSHIP, REINFORCEMENT AND TRAINING</a:t>
            </a:r>
          </a:p>
        </p:txBody>
      </p:sp>
      <p:sp>
        <p:nvSpPr>
          <p:cNvPr id="71683" name="Content Placeholder 2"/>
          <p:cNvSpPr>
            <a:spLocks noGrp="1"/>
          </p:cNvSpPr>
          <p:nvPr>
            <p:ph idx="1"/>
          </p:nvPr>
        </p:nvSpPr>
        <p:spPr>
          <a:xfrm>
            <a:off x="4295776" y="1628775"/>
            <a:ext cx="5915025" cy="4502150"/>
          </a:xfrm>
        </p:spPr>
        <p:txBody>
          <a:bodyPr/>
          <a:lstStyle/>
          <a:p>
            <a:pPr marL="0" indent="0">
              <a:buNone/>
            </a:pPr>
            <a:r>
              <a:rPr lang="en-NZ" altLang="en-US" smtClean="0"/>
              <a:t>New Zealand success – </a:t>
            </a:r>
            <a:r>
              <a:rPr lang="en-NZ" altLang="en-US" b="1" smtClean="0">
                <a:solidFill>
                  <a:schemeClr val="accent2"/>
                </a:solidFill>
              </a:rPr>
              <a:t>Freyberg</a:t>
            </a:r>
          </a:p>
          <a:p>
            <a:pPr marL="0" indent="0">
              <a:buNone/>
            </a:pPr>
            <a:r>
              <a:rPr lang="en-NZ" altLang="en-US" smtClean="0"/>
              <a:t>Command Experience</a:t>
            </a:r>
          </a:p>
          <a:p>
            <a:pPr marL="0" indent="0">
              <a:buNone/>
            </a:pPr>
            <a:r>
              <a:rPr lang="en-NZ" altLang="en-US" smtClean="0"/>
              <a:t>Concentration of Force – Divisional coordination</a:t>
            </a:r>
          </a:p>
          <a:p>
            <a:pPr marL="0" indent="0">
              <a:buNone/>
            </a:pPr>
            <a:r>
              <a:rPr lang="en-NZ" altLang="en-US" smtClean="0"/>
              <a:t>Training at all levels incl Bde and Div</a:t>
            </a:r>
          </a:p>
          <a:p>
            <a:pPr marL="0" indent="0">
              <a:buNone/>
            </a:pPr>
            <a:r>
              <a:rPr lang="en-NZ" altLang="en-US" smtClean="0"/>
              <a:t>Effectiveness dependent on trained reinforcements. </a:t>
            </a:r>
            <a:r>
              <a:rPr lang="en-NZ" altLang="en-US" smtClean="0">
                <a:solidFill>
                  <a:schemeClr val="accent2"/>
                </a:solidFill>
              </a:rPr>
              <a:t>9 months</a:t>
            </a:r>
          </a:p>
          <a:p>
            <a:pPr marL="0" indent="0">
              <a:buNone/>
            </a:pPr>
            <a:r>
              <a:rPr lang="en-NZ" altLang="en-US" smtClean="0"/>
              <a:t>Mission Command – achieved through understanding where you fit in to the bigger picture.</a:t>
            </a:r>
          </a:p>
        </p:txBody>
      </p:sp>
      <p:pic>
        <p:nvPicPr>
          <p:cNvPr id="716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1628775"/>
            <a:ext cx="27940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951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3673" y="6429"/>
            <a:ext cx="1538327" cy="185572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26" y="-61901"/>
            <a:ext cx="1828800" cy="270933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291" y="6429"/>
            <a:ext cx="1952091" cy="276250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028" y="17647"/>
            <a:ext cx="2852928" cy="32095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6778" y="31474"/>
            <a:ext cx="1846022" cy="2307528"/>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64122" t="14116" r="15146" b="27827"/>
          <a:stretch/>
        </p:blipFill>
        <p:spPr>
          <a:xfrm>
            <a:off x="2927950" y="-61901"/>
            <a:ext cx="2044620" cy="2822464"/>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30095" t="-607" r="27023" b="1"/>
          <a:stretch/>
        </p:blipFill>
        <p:spPr>
          <a:xfrm>
            <a:off x="4620840" y="-61901"/>
            <a:ext cx="2169583" cy="2875813"/>
          </a:xfrm>
          <a:prstGeom prst="rect">
            <a:avLst/>
          </a:prstGeom>
        </p:spPr>
      </p:pic>
      <p:sp>
        <p:nvSpPr>
          <p:cNvPr id="2" name="Title 1"/>
          <p:cNvSpPr>
            <a:spLocks noGrp="1"/>
          </p:cNvSpPr>
          <p:nvPr>
            <p:ph type="ctrTitle"/>
          </p:nvPr>
        </p:nvSpPr>
        <p:spPr>
          <a:xfrm>
            <a:off x="71021" y="1679251"/>
            <a:ext cx="12659557" cy="2789919"/>
          </a:xfrm>
        </p:spPr>
        <p:txBody>
          <a:bodyPr/>
          <a:lstStyle/>
          <a:p>
            <a:pPr algn="ctr"/>
            <a:r>
              <a:rPr lang="en-NZ" sz="6000" dirty="0" smtClean="0">
                <a:solidFill>
                  <a:schemeClr val="accent3"/>
                </a:solidFill>
                <a:effectLst>
                  <a:outerShdw blurRad="38100" dist="38100" dir="2700000" algn="tl">
                    <a:srgbClr val="000000">
                      <a:alpha val="43137"/>
                    </a:srgbClr>
                  </a:outerShdw>
                </a:effectLst>
                <a:latin typeface="+mn-lt"/>
              </a:rPr>
              <a:t>New Zealand Command in War</a:t>
            </a:r>
            <a:endParaRPr lang="en-NZ" sz="6000" dirty="0">
              <a:solidFill>
                <a:schemeClr val="accent3"/>
              </a:solidFill>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p:txBody>
          <a:bodyPr/>
          <a:lstStyle/>
          <a:p>
            <a:r>
              <a:rPr lang="en-NZ" sz="4400" dirty="0" smtClean="0"/>
              <a:t>“Trust;, Training, Thoroughness”</a:t>
            </a:r>
            <a:endParaRPr lang="en-NZ" sz="4400" dirty="0"/>
          </a:p>
        </p:txBody>
      </p:sp>
      <p:sp>
        <p:nvSpPr>
          <p:cNvPr id="5" name="TextBox 4"/>
          <p:cNvSpPr txBox="1"/>
          <p:nvPr/>
        </p:nvSpPr>
        <p:spPr>
          <a:xfrm>
            <a:off x="689629" y="3700552"/>
            <a:ext cx="11089417" cy="1862048"/>
          </a:xfrm>
          <a:prstGeom prst="rect">
            <a:avLst/>
          </a:prstGeom>
          <a:solidFill>
            <a:srgbClr val="FFC000"/>
          </a:solidFill>
        </p:spPr>
        <p:txBody>
          <a:bodyPr wrap="square" rtlCol="0">
            <a:spAutoFit/>
          </a:bodyPr>
          <a:lstStyle/>
          <a:p>
            <a:r>
              <a:rPr lang="en-NZ" sz="11500" dirty="0" smtClean="0"/>
              <a:t>QUESTIONS?</a:t>
            </a:r>
            <a:endParaRPr lang="en-NZ" sz="11500" dirty="0"/>
          </a:p>
        </p:txBody>
      </p:sp>
    </p:spTree>
    <p:extLst>
      <p:ext uri="{BB962C8B-B14F-4D97-AF65-F5344CB8AC3E}">
        <p14:creationId xmlns:p14="http://schemas.microsoft.com/office/powerpoint/2010/main" val="12902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126" y="363537"/>
            <a:ext cx="8172450"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5735638" y="3068639"/>
            <a:ext cx="1439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panose="02020603050405020304" pitchFamily="18" charset="0"/>
              </a:defRPr>
            </a:lvl1pPr>
            <a:lvl2pPr marL="742950" indent="-285750">
              <a:defRPr sz="4400">
                <a:solidFill>
                  <a:schemeClr val="bg1"/>
                </a:solidFill>
                <a:latin typeface="Times" panose="02020603050405020304" pitchFamily="18" charset="0"/>
              </a:defRPr>
            </a:lvl2pPr>
            <a:lvl3pPr marL="1143000" indent="-228600">
              <a:defRPr sz="4400">
                <a:solidFill>
                  <a:schemeClr val="bg1"/>
                </a:solidFill>
                <a:latin typeface="Times" panose="02020603050405020304" pitchFamily="18" charset="0"/>
              </a:defRPr>
            </a:lvl3pPr>
            <a:lvl4pPr marL="1600200" indent="-228600">
              <a:defRPr sz="4400">
                <a:solidFill>
                  <a:schemeClr val="bg1"/>
                </a:solidFill>
                <a:latin typeface="Times" panose="02020603050405020304" pitchFamily="18" charset="0"/>
              </a:defRPr>
            </a:lvl4pPr>
            <a:lvl5pPr marL="2057400" indent="-228600">
              <a:defRPr sz="4400">
                <a:solidFill>
                  <a:schemeClr val="bg1"/>
                </a:solidFill>
                <a:latin typeface="Times" panose="02020603050405020304" pitchFamily="18" charset="0"/>
              </a:defRPr>
            </a:lvl5pPr>
            <a:lvl6pPr marL="2514600" indent="-228600" eaLnBrk="0" fontAlgn="base" hangingPunct="0">
              <a:spcBef>
                <a:spcPct val="0"/>
              </a:spcBef>
              <a:spcAft>
                <a:spcPct val="0"/>
              </a:spcAft>
              <a:defRPr sz="4400">
                <a:solidFill>
                  <a:schemeClr val="bg1"/>
                </a:solidFill>
                <a:latin typeface="Times" panose="02020603050405020304" pitchFamily="18" charset="0"/>
              </a:defRPr>
            </a:lvl6pPr>
            <a:lvl7pPr marL="2971800" indent="-228600" eaLnBrk="0" fontAlgn="base" hangingPunct="0">
              <a:spcBef>
                <a:spcPct val="0"/>
              </a:spcBef>
              <a:spcAft>
                <a:spcPct val="0"/>
              </a:spcAft>
              <a:defRPr sz="4400">
                <a:solidFill>
                  <a:schemeClr val="bg1"/>
                </a:solidFill>
                <a:latin typeface="Times" panose="02020603050405020304" pitchFamily="18" charset="0"/>
              </a:defRPr>
            </a:lvl7pPr>
            <a:lvl8pPr marL="3429000" indent="-228600" eaLnBrk="0" fontAlgn="base" hangingPunct="0">
              <a:spcBef>
                <a:spcPct val="0"/>
              </a:spcBef>
              <a:spcAft>
                <a:spcPct val="0"/>
              </a:spcAft>
              <a:defRPr sz="4400">
                <a:solidFill>
                  <a:schemeClr val="bg1"/>
                </a:solidFill>
                <a:latin typeface="Times" panose="02020603050405020304" pitchFamily="18" charset="0"/>
              </a:defRPr>
            </a:lvl8pPr>
            <a:lvl9pPr marL="3886200" indent="-228600" eaLnBrk="0" fontAlgn="base" hangingPunct="0">
              <a:spcBef>
                <a:spcPct val="0"/>
              </a:spcBef>
              <a:spcAft>
                <a:spcPct val="0"/>
              </a:spcAft>
              <a:defRPr sz="4400">
                <a:solidFill>
                  <a:schemeClr val="bg1"/>
                </a:solidFill>
                <a:latin typeface="Times" panose="02020603050405020304" pitchFamily="18" charset="0"/>
              </a:defRPr>
            </a:lvl9pPr>
          </a:lstStyle>
          <a:p>
            <a:pPr eaLnBrk="0" fontAlgn="base" hangingPunct="0">
              <a:spcBef>
                <a:spcPct val="50000"/>
              </a:spcBef>
              <a:spcAft>
                <a:spcPct val="0"/>
              </a:spcAft>
            </a:pPr>
            <a:r>
              <a:rPr lang="en-GB" altLang="en-US" sz="2000">
                <a:solidFill>
                  <a:srgbClr val="99CC00"/>
                </a:solidFill>
                <a:latin typeface="Arial" panose="020B0604020202020204" pitchFamily="34" charset="0"/>
                <a:cs typeface="Arial" panose="020B0604020202020204" pitchFamily="34" charset="0"/>
              </a:rPr>
              <a:t>1 ANZAC</a:t>
            </a:r>
          </a:p>
        </p:txBody>
      </p:sp>
      <p:sp>
        <p:nvSpPr>
          <p:cNvPr id="20484" name="Text Box 4"/>
          <p:cNvSpPr txBox="1">
            <a:spLocks noChangeArrowheads="1"/>
          </p:cNvSpPr>
          <p:nvPr/>
        </p:nvSpPr>
        <p:spPr bwMode="auto">
          <a:xfrm>
            <a:off x="7175501" y="3068639"/>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panose="02020603050405020304" pitchFamily="18" charset="0"/>
              </a:defRPr>
            </a:lvl1pPr>
            <a:lvl2pPr marL="742950" indent="-285750">
              <a:defRPr sz="4400">
                <a:solidFill>
                  <a:schemeClr val="bg1"/>
                </a:solidFill>
                <a:latin typeface="Times" panose="02020603050405020304" pitchFamily="18" charset="0"/>
              </a:defRPr>
            </a:lvl2pPr>
            <a:lvl3pPr marL="1143000" indent="-228600">
              <a:defRPr sz="4400">
                <a:solidFill>
                  <a:schemeClr val="bg1"/>
                </a:solidFill>
                <a:latin typeface="Times" panose="02020603050405020304" pitchFamily="18" charset="0"/>
              </a:defRPr>
            </a:lvl3pPr>
            <a:lvl4pPr marL="1600200" indent="-228600">
              <a:defRPr sz="4400">
                <a:solidFill>
                  <a:schemeClr val="bg1"/>
                </a:solidFill>
                <a:latin typeface="Times" panose="02020603050405020304" pitchFamily="18" charset="0"/>
              </a:defRPr>
            </a:lvl4pPr>
            <a:lvl5pPr marL="2057400" indent="-228600">
              <a:defRPr sz="4400">
                <a:solidFill>
                  <a:schemeClr val="bg1"/>
                </a:solidFill>
                <a:latin typeface="Times" panose="02020603050405020304" pitchFamily="18" charset="0"/>
              </a:defRPr>
            </a:lvl5pPr>
            <a:lvl6pPr marL="2514600" indent="-228600" eaLnBrk="0" fontAlgn="base" hangingPunct="0">
              <a:spcBef>
                <a:spcPct val="0"/>
              </a:spcBef>
              <a:spcAft>
                <a:spcPct val="0"/>
              </a:spcAft>
              <a:defRPr sz="4400">
                <a:solidFill>
                  <a:schemeClr val="bg1"/>
                </a:solidFill>
                <a:latin typeface="Times" panose="02020603050405020304" pitchFamily="18" charset="0"/>
              </a:defRPr>
            </a:lvl6pPr>
            <a:lvl7pPr marL="2971800" indent="-228600" eaLnBrk="0" fontAlgn="base" hangingPunct="0">
              <a:spcBef>
                <a:spcPct val="0"/>
              </a:spcBef>
              <a:spcAft>
                <a:spcPct val="0"/>
              </a:spcAft>
              <a:defRPr sz="4400">
                <a:solidFill>
                  <a:schemeClr val="bg1"/>
                </a:solidFill>
                <a:latin typeface="Times" panose="02020603050405020304" pitchFamily="18" charset="0"/>
              </a:defRPr>
            </a:lvl7pPr>
            <a:lvl8pPr marL="3429000" indent="-228600" eaLnBrk="0" fontAlgn="base" hangingPunct="0">
              <a:spcBef>
                <a:spcPct val="0"/>
              </a:spcBef>
              <a:spcAft>
                <a:spcPct val="0"/>
              </a:spcAft>
              <a:defRPr sz="4400">
                <a:solidFill>
                  <a:schemeClr val="bg1"/>
                </a:solidFill>
                <a:latin typeface="Times" panose="02020603050405020304" pitchFamily="18" charset="0"/>
              </a:defRPr>
            </a:lvl8pPr>
            <a:lvl9pPr marL="3886200" indent="-228600" eaLnBrk="0" fontAlgn="base" hangingPunct="0">
              <a:spcBef>
                <a:spcPct val="0"/>
              </a:spcBef>
              <a:spcAft>
                <a:spcPct val="0"/>
              </a:spcAft>
              <a:defRPr sz="4400">
                <a:solidFill>
                  <a:schemeClr val="bg1"/>
                </a:solidFill>
                <a:latin typeface="Times" panose="02020603050405020304" pitchFamily="18" charset="0"/>
              </a:defRPr>
            </a:lvl9pPr>
          </a:lstStyle>
          <a:p>
            <a:pPr eaLnBrk="0" fontAlgn="base" hangingPunct="0">
              <a:spcBef>
                <a:spcPct val="50000"/>
              </a:spcBef>
              <a:spcAft>
                <a:spcPct val="0"/>
              </a:spcAft>
            </a:pPr>
            <a:r>
              <a:rPr lang="en-GB" altLang="en-US" sz="2000">
                <a:solidFill>
                  <a:srgbClr val="99CC00"/>
                </a:solidFill>
                <a:latin typeface="Arial" panose="020B0604020202020204" pitchFamily="34" charset="0"/>
                <a:cs typeface="Arial" panose="020B0604020202020204" pitchFamily="34" charset="0"/>
              </a:rPr>
              <a:t>11 ANZAC</a:t>
            </a:r>
          </a:p>
        </p:txBody>
      </p:sp>
      <p:sp>
        <p:nvSpPr>
          <p:cNvPr id="101381" name="Rectangle 5"/>
          <p:cNvSpPr>
            <a:spLocks noGrp="1" noChangeArrowheads="1"/>
          </p:cNvSpPr>
          <p:nvPr>
            <p:ph type="title"/>
          </p:nvPr>
        </p:nvSpPr>
        <p:spPr bwMode="auto">
          <a:xfrm>
            <a:off x="1919288" y="0"/>
            <a:ext cx="8229600" cy="1143000"/>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GB" sz="3600" b="1" dirty="0">
                <a:solidFill>
                  <a:schemeClr val="tx1"/>
                </a:solidFill>
                <a:effectLst>
                  <a:outerShdw blurRad="38100" dist="38100" dir="2700000" algn="tl">
                    <a:srgbClr val="C0C0C0"/>
                  </a:outerShdw>
                </a:effectLst>
                <a:latin typeface="Arial Black" pitchFamily="34" charset="0"/>
              </a:rPr>
              <a:t>The British Expeditionary Force</a:t>
            </a:r>
          </a:p>
        </p:txBody>
      </p:sp>
      <p:sp>
        <p:nvSpPr>
          <p:cNvPr id="2" name="TextBox 1"/>
          <p:cNvSpPr txBox="1"/>
          <p:nvPr/>
        </p:nvSpPr>
        <p:spPr>
          <a:xfrm>
            <a:off x="9113768" y="3677875"/>
            <a:ext cx="1749197" cy="646331"/>
          </a:xfrm>
          <a:prstGeom prst="rect">
            <a:avLst/>
          </a:prstGeom>
          <a:solidFill>
            <a:schemeClr val="bg1"/>
          </a:solidFill>
        </p:spPr>
        <p:txBody>
          <a:bodyPr wrap="none" rtlCol="0">
            <a:spAutoFit/>
          </a:bodyPr>
          <a:lstStyle/>
          <a:p>
            <a:r>
              <a:rPr lang="en-NZ" dirty="0" smtClean="0">
                <a:solidFill>
                  <a:srgbClr val="92D050"/>
                </a:solidFill>
              </a:rPr>
              <a:t>XV Corps 1916</a:t>
            </a:r>
          </a:p>
          <a:p>
            <a:r>
              <a:rPr lang="en-NZ" dirty="0" smtClean="0">
                <a:solidFill>
                  <a:srgbClr val="92D050"/>
                </a:solidFill>
              </a:rPr>
              <a:t>IV Corps 1918</a:t>
            </a:r>
            <a:endParaRPr lang="en-NZ" dirty="0">
              <a:solidFill>
                <a:srgbClr val="92D050"/>
              </a:solidFill>
            </a:endParaRPr>
          </a:p>
        </p:txBody>
      </p:sp>
    </p:spTree>
    <p:extLst>
      <p:ext uri="{BB962C8B-B14F-4D97-AF65-F5344CB8AC3E}">
        <p14:creationId xmlns:p14="http://schemas.microsoft.com/office/powerpoint/2010/main" val="80024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404814"/>
            <a:ext cx="8172450"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5"/>
          <p:cNvSpPr>
            <a:spLocks noGrp="1" noChangeArrowheads="1"/>
          </p:cNvSpPr>
          <p:nvPr>
            <p:ph type="title"/>
          </p:nvPr>
        </p:nvSpPr>
        <p:spPr>
          <a:xfrm>
            <a:off x="1919288" y="0"/>
            <a:ext cx="8229600" cy="1143000"/>
          </a:xfrm>
        </p:spPr>
        <p:txBody>
          <a:bodyPr/>
          <a:lstStyle/>
          <a:p>
            <a:pPr eaLnBrk="1" hangingPunct="1">
              <a:defRPr/>
            </a:pPr>
            <a:r>
              <a:rPr lang="en-GB" sz="3200" b="1">
                <a:solidFill>
                  <a:schemeClr val="bg1"/>
                </a:solidFill>
                <a:effectLst>
                  <a:outerShdw blurRad="38100" dist="38100" dir="2700000" algn="tl">
                    <a:srgbClr val="C0C0C0"/>
                  </a:outerShdw>
                </a:effectLst>
                <a:latin typeface="Copperplate Gothic Bold" pitchFamily="34" charset="0"/>
              </a:rPr>
              <a:t>The British Expeditionary Force</a:t>
            </a:r>
          </a:p>
        </p:txBody>
      </p:sp>
      <p:sp>
        <p:nvSpPr>
          <p:cNvPr id="78854" name="Rectangle 6"/>
          <p:cNvSpPr>
            <a:spLocks noChangeArrowheads="1"/>
          </p:cNvSpPr>
          <p:nvPr/>
        </p:nvSpPr>
        <p:spPr bwMode="auto">
          <a:xfrm>
            <a:off x="3863752" y="4358662"/>
            <a:ext cx="1366838" cy="201771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dirty="0"/>
              <a:t>1NZ </a:t>
            </a:r>
            <a:r>
              <a:rPr lang="en-GB" altLang="en-US" b="1" dirty="0" err="1"/>
              <a:t>Inf</a:t>
            </a:r>
            <a:r>
              <a:rPr lang="en-GB" altLang="en-US" b="1" dirty="0"/>
              <a:t> </a:t>
            </a:r>
            <a:r>
              <a:rPr lang="en-GB" altLang="en-US" b="1" dirty="0" err="1"/>
              <a:t>Bde</a:t>
            </a:r>
            <a:endParaRPr lang="en-GB" altLang="en-US" b="1" dirty="0"/>
          </a:p>
          <a:p>
            <a:pPr algn="ctr" eaLnBrk="1" hangingPunct="1"/>
            <a:endParaRPr lang="en-GB" altLang="en-US" b="1" dirty="0"/>
          </a:p>
          <a:p>
            <a:pPr algn="ctr" eaLnBrk="1" hangingPunct="1"/>
            <a:r>
              <a:rPr lang="en-GB" altLang="en-US" b="1" dirty="0"/>
              <a:t>1 </a:t>
            </a:r>
            <a:r>
              <a:rPr lang="en-GB" altLang="en-US" b="1" dirty="0" err="1"/>
              <a:t>Auck</a:t>
            </a:r>
            <a:endParaRPr lang="en-GB" altLang="en-US" b="1" dirty="0"/>
          </a:p>
          <a:p>
            <a:pPr algn="ctr" eaLnBrk="1" hangingPunct="1"/>
            <a:r>
              <a:rPr lang="en-GB" altLang="en-US" b="1" dirty="0"/>
              <a:t>2 </a:t>
            </a:r>
            <a:r>
              <a:rPr lang="en-GB" altLang="en-US" b="1" dirty="0" err="1"/>
              <a:t>Auck</a:t>
            </a:r>
            <a:endParaRPr lang="en-GB" altLang="en-US" b="1" dirty="0"/>
          </a:p>
          <a:p>
            <a:pPr algn="ctr" eaLnBrk="1" hangingPunct="1"/>
            <a:r>
              <a:rPr lang="en-GB" altLang="en-US" b="1" dirty="0"/>
              <a:t>1 Well</a:t>
            </a:r>
          </a:p>
          <a:p>
            <a:pPr algn="ctr" eaLnBrk="1" hangingPunct="1"/>
            <a:r>
              <a:rPr lang="en-GB" altLang="en-US" b="1" dirty="0"/>
              <a:t>2 Well</a:t>
            </a:r>
            <a:endParaRPr lang="en-US" altLang="en-US" b="1" dirty="0"/>
          </a:p>
        </p:txBody>
      </p:sp>
      <p:sp>
        <p:nvSpPr>
          <p:cNvPr id="78855" name="Rectangle 7"/>
          <p:cNvSpPr>
            <a:spLocks noChangeArrowheads="1"/>
          </p:cNvSpPr>
          <p:nvPr/>
        </p:nvSpPr>
        <p:spPr bwMode="auto">
          <a:xfrm>
            <a:off x="5591945" y="4431686"/>
            <a:ext cx="1366837" cy="194468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dirty="0"/>
              <a:t>2 NZ </a:t>
            </a:r>
            <a:r>
              <a:rPr lang="en-GB" altLang="en-US" b="1" dirty="0" err="1"/>
              <a:t>Inf</a:t>
            </a:r>
            <a:r>
              <a:rPr lang="en-GB" altLang="en-US" b="1" dirty="0"/>
              <a:t> </a:t>
            </a:r>
            <a:r>
              <a:rPr lang="en-GB" altLang="en-US" b="1" dirty="0" err="1"/>
              <a:t>Bde</a:t>
            </a:r>
            <a:endParaRPr lang="en-GB" altLang="en-US" b="1" dirty="0"/>
          </a:p>
          <a:p>
            <a:pPr algn="ctr" eaLnBrk="1" hangingPunct="1"/>
            <a:endParaRPr lang="en-GB" altLang="en-US" b="1" dirty="0"/>
          </a:p>
          <a:p>
            <a:pPr algn="ctr" eaLnBrk="1" hangingPunct="1"/>
            <a:r>
              <a:rPr lang="en-GB" altLang="en-US" b="1" dirty="0"/>
              <a:t>1 Cant</a:t>
            </a:r>
          </a:p>
          <a:p>
            <a:pPr algn="ctr" eaLnBrk="1" hangingPunct="1"/>
            <a:r>
              <a:rPr lang="en-GB" altLang="en-US" b="1" dirty="0"/>
              <a:t>2 Cant</a:t>
            </a:r>
          </a:p>
          <a:p>
            <a:pPr algn="ctr" eaLnBrk="1" hangingPunct="1"/>
            <a:r>
              <a:rPr lang="en-GB" altLang="en-US" b="1" dirty="0"/>
              <a:t>1 Otago</a:t>
            </a:r>
          </a:p>
          <a:p>
            <a:pPr algn="ctr" eaLnBrk="1" hangingPunct="1"/>
            <a:r>
              <a:rPr lang="en-GB" altLang="en-US" b="1" dirty="0"/>
              <a:t>2 Otago</a:t>
            </a:r>
            <a:endParaRPr lang="en-US" altLang="en-US" b="1" dirty="0"/>
          </a:p>
        </p:txBody>
      </p:sp>
      <p:sp>
        <p:nvSpPr>
          <p:cNvPr id="2" name="Rectangle 1"/>
          <p:cNvSpPr/>
          <p:nvPr/>
        </p:nvSpPr>
        <p:spPr>
          <a:xfrm>
            <a:off x="7176120" y="4345050"/>
            <a:ext cx="1512168" cy="2031325"/>
          </a:xfrm>
          <a:prstGeom prst="rect">
            <a:avLst/>
          </a:prstGeom>
          <a:solidFill>
            <a:schemeClr val="accent1"/>
          </a:solidFill>
        </p:spPr>
        <p:txBody>
          <a:bodyPr wrap="square">
            <a:spAutoFit/>
          </a:bodyPr>
          <a:lstStyle/>
          <a:p>
            <a:pPr algn="ctr" eaLnBrk="1" hangingPunct="1"/>
            <a:r>
              <a:rPr lang="en-GB" altLang="en-US" b="1" dirty="0"/>
              <a:t>3</a:t>
            </a:r>
            <a:r>
              <a:rPr lang="en-GB" altLang="en-US" b="1" baseline="30000" dirty="0"/>
              <a:t>rd</a:t>
            </a:r>
            <a:r>
              <a:rPr lang="en-GB" altLang="en-US" b="1" dirty="0"/>
              <a:t> NZ Rifle </a:t>
            </a:r>
            <a:r>
              <a:rPr lang="en-GB" altLang="en-US" b="1" dirty="0" err="1"/>
              <a:t>Bde</a:t>
            </a:r>
            <a:endParaRPr lang="en-GB" altLang="en-US" b="1" dirty="0"/>
          </a:p>
          <a:p>
            <a:pPr algn="ctr" eaLnBrk="1" hangingPunct="1"/>
            <a:endParaRPr lang="en-GB" altLang="en-US" b="1" dirty="0"/>
          </a:p>
          <a:p>
            <a:pPr algn="ctr" eaLnBrk="1" hangingPunct="1"/>
            <a:r>
              <a:rPr lang="en-GB" altLang="en-US" b="1" dirty="0"/>
              <a:t>1 </a:t>
            </a:r>
            <a:r>
              <a:rPr lang="en-GB" altLang="en-US" b="1" dirty="0"/>
              <a:t>Rifles</a:t>
            </a:r>
            <a:endParaRPr lang="en-GB" altLang="en-US" b="1" dirty="0"/>
          </a:p>
          <a:p>
            <a:pPr algn="ctr" eaLnBrk="1" hangingPunct="1"/>
            <a:r>
              <a:rPr lang="en-GB" altLang="en-US" b="1" dirty="0"/>
              <a:t>2 </a:t>
            </a:r>
            <a:r>
              <a:rPr lang="en-GB" altLang="en-US" b="1" dirty="0"/>
              <a:t>Rifles</a:t>
            </a:r>
            <a:endParaRPr lang="en-GB" altLang="en-US" b="1" dirty="0"/>
          </a:p>
          <a:p>
            <a:pPr algn="ctr" eaLnBrk="1" hangingPunct="1"/>
            <a:r>
              <a:rPr lang="en-GB" altLang="en-US" b="1" dirty="0"/>
              <a:t>3 Rifles</a:t>
            </a:r>
            <a:endParaRPr lang="en-GB" altLang="en-US" b="1" dirty="0"/>
          </a:p>
          <a:p>
            <a:pPr algn="ctr" eaLnBrk="1" hangingPunct="1"/>
            <a:r>
              <a:rPr lang="en-GB" altLang="en-US" b="1" dirty="0"/>
              <a:t>4 Rifles</a:t>
            </a:r>
            <a:endParaRPr lang="en-US" altLang="en-US" b="1" dirty="0"/>
          </a:p>
        </p:txBody>
      </p:sp>
      <p:sp>
        <p:nvSpPr>
          <p:cNvPr id="3" name="TextBox 2"/>
          <p:cNvSpPr txBox="1"/>
          <p:nvPr/>
        </p:nvSpPr>
        <p:spPr>
          <a:xfrm>
            <a:off x="3863753" y="2204864"/>
            <a:ext cx="184731" cy="369332"/>
          </a:xfrm>
          <a:prstGeom prst="rect">
            <a:avLst/>
          </a:prstGeom>
          <a:noFill/>
        </p:spPr>
        <p:txBody>
          <a:bodyPr wrap="none" rtlCol="0">
            <a:spAutoFit/>
          </a:bodyPr>
          <a:lstStyle/>
          <a:p>
            <a:endParaRPr lang="en-NZ" dirty="0"/>
          </a:p>
        </p:txBody>
      </p:sp>
      <p:sp>
        <p:nvSpPr>
          <p:cNvPr id="4" name="TextBox 3"/>
          <p:cNvSpPr txBox="1"/>
          <p:nvPr/>
        </p:nvSpPr>
        <p:spPr>
          <a:xfrm>
            <a:off x="4655840" y="1743199"/>
            <a:ext cx="864096" cy="923330"/>
          </a:xfrm>
          <a:prstGeom prst="rect">
            <a:avLst/>
          </a:prstGeom>
          <a:solidFill>
            <a:schemeClr val="accent1">
              <a:lumMod val="90000"/>
            </a:schemeClr>
          </a:solidFill>
        </p:spPr>
        <p:txBody>
          <a:bodyPr wrap="square" rtlCol="0">
            <a:spAutoFit/>
          </a:bodyPr>
          <a:lstStyle/>
          <a:p>
            <a:r>
              <a:rPr lang="en-NZ" b="1" dirty="0"/>
              <a:t>Third Army</a:t>
            </a:r>
          </a:p>
          <a:p>
            <a:endParaRPr lang="en-NZ" dirty="0"/>
          </a:p>
        </p:txBody>
      </p:sp>
      <p:sp>
        <p:nvSpPr>
          <p:cNvPr id="5" name="TextBox 4"/>
          <p:cNvSpPr txBox="1"/>
          <p:nvPr/>
        </p:nvSpPr>
        <p:spPr>
          <a:xfrm>
            <a:off x="7176120" y="2782670"/>
            <a:ext cx="936104" cy="646331"/>
          </a:xfrm>
          <a:prstGeom prst="rect">
            <a:avLst/>
          </a:prstGeom>
          <a:solidFill>
            <a:schemeClr val="accent1">
              <a:lumMod val="90000"/>
            </a:schemeClr>
          </a:solidFill>
        </p:spPr>
        <p:txBody>
          <a:bodyPr wrap="square" rtlCol="0">
            <a:spAutoFit/>
          </a:bodyPr>
          <a:lstStyle/>
          <a:p>
            <a:r>
              <a:rPr lang="en-NZ" b="1" dirty="0"/>
              <a:t>IV Corps</a:t>
            </a:r>
            <a:endParaRPr lang="en-NZ" b="1" dirty="0"/>
          </a:p>
        </p:txBody>
      </p:sp>
      <p:sp>
        <p:nvSpPr>
          <p:cNvPr id="6" name="TextBox 5"/>
          <p:cNvSpPr txBox="1"/>
          <p:nvPr/>
        </p:nvSpPr>
        <p:spPr>
          <a:xfrm>
            <a:off x="6571161" y="3718934"/>
            <a:ext cx="1082348" cy="646331"/>
          </a:xfrm>
          <a:prstGeom prst="rect">
            <a:avLst/>
          </a:prstGeom>
          <a:solidFill>
            <a:schemeClr val="accent1">
              <a:lumMod val="90000"/>
            </a:schemeClr>
          </a:solidFill>
        </p:spPr>
        <p:txBody>
          <a:bodyPr wrap="none" rtlCol="0">
            <a:spAutoFit/>
          </a:bodyPr>
          <a:lstStyle/>
          <a:p>
            <a:r>
              <a:rPr lang="en-NZ" b="1" dirty="0"/>
              <a:t>NZ </a:t>
            </a:r>
          </a:p>
          <a:p>
            <a:r>
              <a:rPr lang="en-NZ" b="1" dirty="0"/>
              <a:t>Division</a:t>
            </a:r>
            <a:endParaRPr lang="en-NZ" b="1" dirty="0"/>
          </a:p>
        </p:txBody>
      </p:sp>
    </p:spTree>
    <p:extLst>
      <p:ext uri="{BB962C8B-B14F-4D97-AF65-F5344CB8AC3E}">
        <p14:creationId xmlns:p14="http://schemas.microsoft.com/office/powerpoint/2010/main" val="3783359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78854"/>
                                        </p:tgtEl>
                                        <p:attrNameLst>
                                          <p:attrName>style.visibility</p:attrName>
                                        </p:attrNameLst>
                                      </p:cBhvr>
                                      <p:to>
                                        <p:strVal val="visible"/>
                                      </p:to>
                                    </p:set>
                                    <p:animEffect transition="in" filter="diamond(in)">
                                      <p:cBhvr>
                                        <p:cTn id="20" dur="2000"/>
                                        <p:tgtEl>
                                          <p:spTgt spid="78854"/>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78855"/>
                                        </p:tgtEl>
                                        <p:attrNameLst>
                                          <p:attrName>style.visibility</p:attrName>
                                        </p:attrNameLst>
                                      </p:cBhvr>
                                      <p:to>
                                        <p:strVal val="visible"/>
                                      </p:to>
                                    </p:set>
                                    <p:animEffect transition="in" filter="diamond(in)">
                                      <p:cBhvr>
                                        <p:cTn id="23" dur="2000"/>
                                        <p:tgtEl>
                                          <p:spTgt spid="7885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p:bldP spid="78855" grpId="0" animBg="1"/>
      <p:bldP spid="2"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File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747713"/>
            <a:ext cx="4787900" cy="755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5"/>
          <p:cNvSpPr>
            <a:spLocks noGrp="1" noChangeArrowheads="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eaLnBrk="1" hangingPunct="1">
              <a:defRPr/>
            </a:pPr>
            <a:r>
              <a:rPr lang="en-GB" sz="3600" b="1" dirty="0">
                <a:effectLst>
                  <a:outerShdw blurRad="38100" dist="38100" dir="2700000" algn="tl">
                    <a:srgbClr val="FFFFFF"/>
                  </a:outerShdw>
                </a:effectLst>
                <a:latin typeface="Arial Black" pitchFamily="34" charset="0"/>
              </a:rPr>
              <a:t>The New Zealand Division on the Somme 15 September 1916</a:t>
            </a:r>
          </a:p>
        </p:txBody>
      </p:sp>
    </p:spTree>
    <p:extLst>
      <p:ext uri="{BB962C8B-B14F-4D97-AF65-F5344CB8AC3E}">
        <p14:creationId xmlns:p14="http://schemas.microsoft.com/office/powerpoint/2010/main" val="1024142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39" y="191529"/>
            <a:ext cx="10105675" cy="647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2566988" y="188913"/>
            <a:ext cx="7561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panose="02020603050405020304" pitchFamily="18" charset="0"/>
              </a:defRPr>
            </a:lvl1pPr>
            <a:lvl2pPr marL="742950" indent="-285750">
              <a:defRPr sz="4400">
                <a:solidFill>
                  <a:schemeClr val="bg1"/>
                </a:solidFill>
                <a:latin typeface="Times" panose="02020603050405020304" pitchFamily="18" charset="0"/>
              </a:defRPr>
            </a:lvl2pPr>
            <a:lvl3pPr marL="1143000" indent="-228600">
              <a:defRPr sz="4400">
                <a:solidFill>
                  <a:schemeClr val="bg1"/>
                </a:solidFill>
                <a:latin typeface="Times" panose="02020603050405020304" pitchFamily="18" charset="0"/>
              </a:defRPr>
            </a:lvl3pPr>
            <a:lvl4pPr marL="1600200" indent="-228600">
              <a:defRPr sz="4400">
                <a:solidFill>
                  <a:schemeClr val="bg1"/>
                </a:solidFill>
                <a:latin typeface="Times" panose="02020603050405020304" pitchFamily="18" charset="0"/>
              </a:defRPr>
            </a:lvl4pPr>
            <a:lvl5pPr marL="2057400" indent="-228600">
              <a:defRPr sz="4400">
                <a:solidFill>
                  <a:schemeClr val="bg1"/>
                </a:solidFill>
                <a:latin typeface="Times" panose="02020603050405020304" pitchFamily="18" charset="0"/>
              </a:defRPr>
            </a:lvl5pPr>
            <a:lvl6pPr marL="2514600" indent="-228600" eaLnBrk="0" fontAlgn="base" hangingPunct="0">
              <a:spcBef>
                <a:spcPct val="0"/>
              </a:spcBef>
              <a:spcAft>
                <a:spcPct val="0"/>
              </a:spcAft>
              <a:defRPr sz="4400">
                <a:solidFill>
                  <a:schemeClr val="bg1"/>
                </a:solidFill>
                <a:latin typeface="Times" panose="02020603050405020304" pitchFamily="18" charset="0"/>
              </a:defRPr>
            </a:lvl6pPr>
            <a:lvl7pPr marL="2971800" indent="-228600" eaLnBrk="0" fontAlgn="base" hangingPunct="0">
              <a:spcBef>
                <a:spcPct val="0"/>
              </a:spcBef>
              <a:spcAft>
                <a:spcPct val="0"/>
              </a:spcAft>
              <a:defRPr sz="4400">
                <a:solidFill>
                  <a:schemeClr val="bg1"/>
                </a:solidFill>
                <a:latin typeface="Times" panose="02020603050405020304" pitchFamily="18" charset="0"/>
              </a:defRPr>
            </a:lvl7pPr>
            <a:lvl8pPr marL="3429000" indent="-228600" eaLnBrk="0" fontAlgn="base" hangingPunct="0">
              <a:spcBef>
                <a:spcPct val="0"/>
              </a:spcBef>
              <a:spcAft>
                <a:spcPct val="0"/>
              </a:spcAft>
              <a:defRPr sz="4400">
                <a:solidFill>
                  <a:schemeClr val="bg1"/>
                </a:solidFill>
                <a:latin typeface="Times" panose="02020603050405020304" pitchFamily="18" charset="0"/>
              </a:defRPr>
            </a:lvl8pPr>
            <a:lvl9pPr marL="3886200" indent="-228600" eaLnBrk="0" fontAlgn="base" hangingPunct="0">
              <a:spcBef>
                <a:spcPct val="0"/>
              </a:spcBef>
              <a:spcAft>
                <a:spcPct val="0"/>
              </a:spcAft>
              <a:defRPr sz="4400">
                <a:solidFill>
                  <a:schemeClr val="bg1"/>
                </a:solidFill>
                <a:latin typeface="Times" panose="02020603050405020304" pitchFamily="18" charset="0"/>
              </a:defRPr>
            </a:lvl9pPr>
          </a:lstStyle>
          <a:p>
            <a:pPr eaLnBrk="0" fontAlgn="base" hangingPunct="0">
              <a:spcBef>
                <a:spcPct val="50000"/>
              </a:spcBef>
              <a:spcAft>
                <a:spcPct val="0"/>
              </a:spcAft>
            </a:pPr>
            <a:endParaRPr lang="en-US" altLang="en-US">
              <a:solidFill>
                <a:srgbClr val="FFFFFF"/>
              </a:solidFill>
            </a:endParaRPr>
          </a:p>
        </p:txBody>
      </p:sp>
      <p:sp>
        <p:nvSpPr>
          <p:cNvPr id="8196" name="Text Box 4"/>
          <p:cNvSpPr txBox="1">
            <a:spLocks noChangeArrowheads="1"/>
          </p:cNvSpPr>
          <p:nvPr/>
        </p:nvSpPr>
        <p:spPr bwMode="auto">
          <a:xfrm>
            <a:off x="2279650" y="-1"/>
            <a:ext cx="8334804" cy="5262979"/>
          </a:xfrm>
          <a:prstGeom prst="rect">
            <a:avLst/>
          </a:prstGeom>
          <a:solidFill>
            <a:schemeClr val="accent1"/>
          </a:solidFill>
          <a:ln w="9525">
            <a:noFill/>
            <a:miter lim="800000"/>
            <a:headEnd/>
            <a:tailEnd/>
          </a:ln>
          <a:effectLst/>
        </p:spPr>
        <p:txBody>
          <a:bodyPr wrap="square">
            <a:spAutoFit/>
          </a:bodyPr>
          <a:lstStyle/>
          <a:p>
            <a:pPr eaLnBrk="0" fontAlgn="base" hangingPunct="0">
              <a:spcBef>
                <a:spcPct val="50000"/>
              </a:spcBef>
              <a:spcAft>
                <a:spcPct val="0"/>
              </a:spcAft>
              <a:defRPr/>
            </a:pPr>
            <a:r>
              <a:rPr lang="en-GB" sz="3200" b="1" dirty="0">
                <a:effectLst>
                  <a:outerShdw blurRad="38100" dist="38100" dir="2700000" algn="tl">
                    <a:srgbClr val="808080"/>
                  </a:outerShdw>
                </a:effectLst>
                <a:latin typeface="Arial" pitchFamily="34" charset="0"/>
                <a:cs typeface="Arial" pitchFamily="34" charset="0"/>
              </a:rPr>
              <a:t>‘I have thought a great deal more about fighting than about administration … but when one sees the waste and unnecessary friction which is set up by want of administrative experience and knowledge, one realises it plays just as important a part in the success of the war as the actual fighting.’</a:t>
            </a:r>
          </a:p>
          <a:p>
            <a:pPr eaLnBrk="0" fontAlgn="base" hangingPunct="0">
              <a:spcBef>
                <a:spcPct val="50000"/>
              </a:spcBef>
              <a:spcAft>
                <a:spcPct val="0"/>
              </a:spcAft>
              <a:defRPr/>
            </a:pPr>
            <a:r>
              <a:rPr lang="en-GB" sz="3200" b="1" dirty="0">
                <a:effectLst>
                  <a:outerShdw blurRad="38100" dist="38100" dir="2700000" algn="tl">
                    <a:srgbClr val="808080"/>
                  </a:outerShdw>
                </a:effectLst>
                <a:latin typeface="Arial" pitchFamily="34" charset="0"/>
                <a:cs typeface="Arial" pitchFamily="34" charset="0"/>
              </a:rPr>
              <a:t>Major-General Sir Andrew Russell, GOC NZ Division</a:t>
            </a:r>
          </a:p>
        </p:txBody>
      </p:sp>
    </p:spTree>
    <p:extLst>
      <p:ext uri="{BB962C8B-B14F-4D97-AF65-F5344CB8AC3E}">
        <p14:creationId xmlns:p14="http://schemas.microsoft.com/office/powerpoint/2010/main" val="320804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142" y="1345443"/>
            <a:ext cx="8471124" cy="5512557"/>
          </a:xfrm>
          <a:prstGeom prst="rect">
            <a:avLst/>
          </a:prstGeom>
          <a:noFill/>
          <a:extLst>
            <a:ext uri="{909E8E84-426E-40DD-AFC4-6F175D3DCCD1}">
              <a14:hiddenFill xmlns:a14="http://schemas.microsoft.com/office/drawing/2010/main">
                <a:solidFill>
                  <a:srgbClr val="FFFFFF"/>
                </a:solidFill>
              </a14:hiddenFill>
            </a:ext>
          </a:extLst>
        </p:spPr>
      </p:pic>
      <p:sp>
        <p:nvSpPr>
          <p:cNvPr id="37891" name="Rectangle 3"/>
          <p:cNvSpPr>
            <a:spLocks noGrp="1" noChangeArrowheads="1"/>
          </p:cNvSpPr>
          <p:nvPr>
            <p:ph type="title"/>
          </p:nvPr>
        </p:nvSpPr>
        <p:spPr>
          <a:xfrm>
            <a:off x="1157417" y="202443"/>
            <a:ext cx="10363200" cy="1143000"/>
          </a:xfrm>
          <a:noFill/>
          <a:ln/>
        </p:spPr>
        <p:txBody>
          <a:bodyPr/>
          <a:lstStyle/>
          <a:p>
            <a:r>
              <a:rPr lang="en-GB" altLang="en-US" sz="36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Russell demanded his junior leaders knew their men and did their </a:t>
            </a:r>
            <a:r>
              <a:rPr lang="en-GB" altLang="en-US" sz="3600" b="1" dirty="0" smtClean="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rPr>
              <a:t>job </a:t>
            </a:r>
            <a:endParaRPr lang="en-GB" altLang="en-US" sz="3600" b="1" dirty="0">
              <a:solidFill>
                <a:schemeClr val="tx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2" name="TextBox 1"/>
          <p:cNvSpPr txBox="1"/>
          <p:nvPr/>
        </p:nvSpPr>
        <p:spPr>
          <a:xfrm>
            <a:off x="2476627" y="5758249"/>
            <a:ext cx="8366393" cy="646331"/>
          </a:xfrm>
          <a:prstGeom prst="rect">
            <a:avLst/>
          </a:prstGeom>
          <a:noFill/>
        </p:spPr>
        <p:txBody>
          <a:bodyPr wrap="none" rtlCol="0">
            <a:spAutoFit/>
          </a:bodyPr>
          <a:lstStyle/>
          <a:p>
            <a:r>
              <a:rPr lang="en-GB" altLang="en-US" sz="3600" b="1" dirty="0" smtClean="0">
                <a:solidFill>
                  <a:schemeClr val="accent3"/>
                </a:solidFill>
                <a:effectLst>
                  <a:outerShdw blurRad="38100" dist="38100" dir="2700000" algn="tl">
                    <a:srgbClr val="808080"/>
                  </a:outerShdw>
                </a:effectLst>
                <a:latin typeface="Arial" panose="020B0604020202020204" pitchFamily="34" charset="0"/>
                <a:ea typeface="+mj-ea"/>
                <a:cs typeface="Arial" panose="020B0604020202020204" pitchFamily="34" charset="0"/>
              </a:rPr>
              <a:t>This was a platoon </a:t>
            </a:r>
            <a:r>
              <a:rPr lang="en-GB" altLang="en-US" sz="3600" b="1" dirty="0">
                <a:solidFill>
                  <a:schemeClr val="accent3"/>
                </a:solidFill>
                <a:effectLst>
                  <a:outerShdw blurRad="38100" dist="38100" dir="2700000" algn="tl">
                    <a:srgbClr val="808080"/>
                  </a:outerShdw>
                </a:effectLst>
                <a:latin typeface="Arial" panose="020B0604020202020204" pitchFamily="34" charset="0"/>
                <a:ea typeface="+mj-ea"/>
                <a:cs typeface="Arial" panose="020B0604020202020204" pitchFamily="34" charset="0"/>
              </a:rPr>
              <a:t>commander’s war</a:t>
            </a:r>
            <a:endParaRPr lang="en-NZ" dirty="0">
              <a:solidFill>
                <a:schemeClr val="accent3"/>
              </a:solidFill>
            </a:endParaRPr>
          </a:p>
        </p:txBody>
      </p:sp>
    </p:spTree>
    <p:extLst>
      <p:ext uri="{BB962C8B-B14F-4D97-AF65-F5344CB8AC3E}">
        <p14:creationId xmlns:p14="http://schemas.microsoft.com/office/powerpoint/2010/main" val="45877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3055</TotalTime>
  <Words>1796</Words>
  <Application>Microsoft Office PowerPoint</Application>
  <PresentationFormat>Widescreen</PresentationFormat>
  <Paragraphs>422</Paragraphs>
  <Slides>42</Slides>
  <Notes>14</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42</vt:i4>
      </vt:variant>
    </vt:vector>
  </HeadingPairs>
  <TitlesOfParts>
    <vt:vector size="62" baseType="lpstr">
      <vt:lpstr>Arial Unicode MS</vt:lpstr>
      <vt:lpstr>Arial</vt:lpstr>
      <vt:lpstr>Arial Black</vt:lpstr>
      <vt:lpstr>Calibri</vt:lpstr>
      <vt:lpstr>Copperplate Gothic Bold</vt:lpstr>
      <vt:lpstr>Optima</vt:lpstr>
      <vt:lpstr>ProximaNova</vt:lpstr>
      <vt:lpstr>ProximaNovaSemibold</vt:lpstr>
      <vt:lpstr>Times</vt:lpstr>
      <vt:lpstr>Times New Roman</vt:lpstr>
      <vt:lpstr>Wingdings</vt:lpstr>
      <vt:lpstr>Layers</vt:lpstr>
      <vt:lpstr>1_Layers</vt:lpstr>
      <vt:lpstr>3_Layers</vt:lpstr>
      <vt:lpstr>4_Layers</vt:lpstr>
      <vt:lpstr>5_Layers</vt:lpstr>
      <vt:lpstr>6_Layers</vt:lpstr>
      <vt:lpstr>7_Layers</vt:lpstr>
      <vt:lpstr>8_Layers</vt:lpstr>
      <vt:lpstr>9_Layers</vt:lpstr>
      <vt:lpstr>New Zealand Command in War</vt:lpstr>
      <vt:lpstr>Many were called?</vt:lpstr>
      <vt:lpstr>Major-General Sir Andrew Russell – </vt:lpstr>
      <vt:lpstr>‘Trust,Training,Thoroughness’</vt:lpstr>
      <vt:lpstr>The British Expeditionary Force</vt:lpstr>
      <vt:lpstr>The British Expeditionary Force</vt:lpstr>
      <vt:lpstr>The New Zealand Division on the Somme 15 September 1916</vt:lpstr>
      <vt:lpstr>PowerPoint Presentation</vt:lpstr>
      <vt:lpstr>Russell demanded his junior leaders knew their men and did their job </vt:lpstr>
      <vt:lpstr>‘Trust, Training, Thoroughness’ 1918</vt:lpstr>
      <vt:lpstr>Russell and his Brigadiers</vt:lpstr>
      <vt:lpstr>Brigadier-General George Napier Johnston CRA NZ DIV</vt:lpstr>
      <vt:lpstr>1918 – A year of hard fighting</vt:lpstr>
      <vt:lpstr>NZEF Casualties 1918</vt:lpstr>
      <vt:lpstr>PowerPoint Presentation</vt:lpstr>
      <vt:lpstr>PowerPoint Presentation</vt:lpstr>
      <vt:lpstr>A Sophisticated Artillery Fire Plan 4 November</vt:lpstr>
      <vt:lpstr>PowerPoint Presentation</vt:lpstr>
      <vt:lpstr>The Infantry Advance 4 November 1918</vt:lpstr>
      <vt:lpstr>PowerPoint Presentation</vt:lpstr>
      <vt:lpstr>A Superbly conducted Battle for Communications</vt:lpstr>
      <vt:lpstr>Young’s 2nd Brigade advance to the BROWN LINE 5 November 1918</vt:lpstr>
      <vt:lpstr>Barrowclough’s 4 Rifles go over the wall</vt:lpstr>
      <vt:lpstr>Freyberg’s 2 NZ Division 1945</vt:lpstr>
      <vt:lpstr>Major-Gen Sir Bernard Freyberg GOC 2 NZ Div – Concentration of Force 1940-1945</vt:lpstr>
      <vt:lpstr>‘Greater Responsibilities’ June 1941 –Freyberg commands NZ’s Army in the Field</vt:lpstr>
      <vt:lpstr>2 New Zealand Division (Crusader Oct 1941)</vt:lpstr>
      <vt:lpstr>PowerPoint Presentation</vt:lpstr>
      <vt:lpstr>North Africa –  ‘Trust, Training,Thoroughness</vt:lpstr>
      <vt:lpstr>Freyberg and Montgomery 1942-43</vt:lpstr>
      <vt:lpstr>Prep for El Alamein</vt:lpstr>
      <vt:lpstr>2 New Zealand Division  [El Alamein] 1942</vt:lpstr>
      <vt:lpstr>2 New Zealand Division [Italy] 1943</vt:lpstr>
      <vt:lpstr>Monte Cassino</vt:lpstr>
      <vt:lpstr>San Michele – Paula Line</vt:lpstr>
      <vt:lpstr>Lombardy Plains 1945</vt:lpstr>
      <vt:lpstr>2 New Zealand Division 1945</vt:lpstr>
      <vt:lpstr>The Battle of the River Lines – Senio to Trieste</vt:lpstr>
      <vt:lpstr>PowerPoint Presentation</vt:lpstr>
      <vt:lpstr>PowerPoint Presentation</vt:lpstr>
      <vt:lpstr>COMBAT EFFECTIVENESS results from LEADERSHIP, REINFORCEMENT AND TRAINING</vt:lpstr>
      <vt:lpstr>New Zealand Command in War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Pugsley</dc:creator>
  <cp:lastModifiedBy>Christopher Pugsley</cp:lastModifiedBy>
  <cp:revision>29</cp:revision>
  <dcterms:created xsi:type="dcterms:W3CDTF">2020-03-09T16:58:53Z</dcterms:created>
  <dcterms:modified xsi:type="dcterms:W3CDTF">2020-03-11T22:27:20Z</dcterms:modified>
</cp:coreProperties>
</file>