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7" r:id="rId4"/>
    <p:sldId id="269" r:id="rId5"/>
    <p:sldId id="258" r:id="rId6"/>
    <p:sldId id="257" r:id="rId7"/>
    <p:sldId id="264" r:id="rId8"/>
    <p:sldId id="277" r:id="rId9"/>
    <p:sldId id="270" r:id="rId10"/>
    <p:sldId id="279" r:id="rId11"/>
    <p:sldId id="273" r:id="rId12"/>
    <p:sldId id="266" r:id="rId13"/>
    <p:sldId id="265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C800-BCF4-4627-9053-6D633A926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C58B4-56EC-42F9-B3F7-44368BBA3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0E71-C3DB-4169-9F75-D3A7952B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EA9E9-B1C1-43BA-9809-B81C6797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29219-0677-4E5E-A6E9-6FCDD879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982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20C0-E86D-4AA8-857D-F7DEC82B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D6644-CAA9-4BE5-9BDA-9EF566DB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C89E5-71BF-4D03-8ACF-4C2781A5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2DCDB-B084-4059-984B-12F9CB2D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4465-5517-4066-AE14-AD240DC9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073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D2FA6-F333-40AD-876A-D2D3D1F5B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D1780-8C65-4B8E-8200-9AC544AD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AB339-BBAB-4240-BCFB-308B4638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2AB4-E7F9-4D26-ABD8-ACA022AE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2E22-BFAE-44D3-98D6-F142E327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424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438C-31B7-4D9D-9903-CB1E4DAD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D744-4A96-42E7-B6EC-DF778C59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C9667-4A0F-41AB-8636-57CB6A85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78E0-354E-4560-94FB-E531E5F5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FA5B3-3EC3-42E4-AC7A-5A4DD741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484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2436-25D0-4E28-992A-BCE34F39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6C0C2-E42A-41B1-A2F6-7B0619E8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456E4-74B9-42F3-894F-024D856B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132-E6EA-4BB2-9269-7A638B60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07E5-F2AE-4F05-9A2D-B65DE7D4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7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4685-8C10-4B5B-A409-DEC53E88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F103-C93A-4570-9A95-43BCA6B14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003EF-1A1B-4208-8E1C-DC3BF478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6CA96-E47B-479F-BF0D-0A16D26A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36AE3-6D22-463D-8C2B-C5059A6E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587A4-3FF7-4CF6-9767-1A87A29A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459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DFDD-41D8-4D20-BABB-1C9C58A3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E84B2-5207-4FBF-B8F7-243E8FCD4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C5712-FDAD-4AA7-A8BF-665FD0C0A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CBEDF-EE1C-45B0-BD58-C385ED264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F1467-FCAE-4F7F-B5C7-29F5215F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395AE-6420-4D20-BB0C-3FA7D917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FAD95-0942-4B5A-9869-315F45C7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FF1EB-62E2-4F17-A884-8DC4D2E1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17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1672-6D3A-4AA2-9671-B4BE2DD7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DC911-398C-47EC-949F-45465E7D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D9442-EFF6-4F42-BAA5-41C9C7F1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E66DD-596F-45C3-84DC-918C0533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02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D9089-37BE-4297-AD01-6F1A0C68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CC8C7-0FAB-4736-B904-BB589695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4CB19-302A-48B1-ADE3-76CDAFF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974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F9F9-9D54-4A4E-8DF9-5504C842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CCE2A-F70C-488B-8740-9E133836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4F213-9697-41F6-955B-84E553A68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CD244-EDD2-4329-9FE9-E1C308E2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7598-F7B6-417D-B286-6C4B1942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287C2-619B-402E-97ED-CECBC4A9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21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683B-DE77-4AB9-89BC-BC7719EC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433CA-98AA-4B2F-BFB1-5D99503F9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0402E-B46E-45D9-9A71-7391E3E27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9A0F9-0DA8-4CC4-8863-A1B3F8B1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9FC78-4B60-4F8C-A7B3-0641E4D9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B9680-5C78-48DB-9D4C-16B70A26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978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2FC9D-20EC-4E55-83D7-1F48A789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186C-82EC-4CB7-8B3D-36F35C190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37665-3191-45C2-A567-F07BE1F6D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4117-1289-485E-8ED6-C77ABED4D6BA}" type="datetimeFigureOut">
              <a:rPr lang="en-NZ" smtClean="0"/>
              <a:t>8/07/2019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8934C-DADB-4190-9F00-8E8A2535B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A8AFC-1F9E-4AA5-971D-EE8E1327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5DFA5-7774-4373-B9AF-B0ACA3C42AE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217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5267-A2A1-4205-BB1E-94B65F90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Macdonald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46AAE-8D80-4E40-9B90-3B64E91D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64" y="1331793"/>
            <a:ext cx="4076582" cy="5371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292B98-735A-44FB-84A9-4E5EF60D8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1793"/>
            <a:ext cx="2170364" cy="4194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F0876-7BB9-4544-A811-067AEB78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146" y="1661652"/>
            <a:ext cx="4666246" cy="37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0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5A58-F1C0-44B0-8AB9-380916BC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Channel Sea Forts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5AF0D-3DC5-45CA-818A-BC3A16EA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8568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3D98-BC42-4258-80D4-A6BA12E2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Distinguished Service Cross and Bar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82B48-B99F-46F7-9725-D66E80AD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08" y="2219171"/>
            <a:ext cx="2171700" cy="3933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3DFB7-EE51-4528-9780-FD09D446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26" y="3677265"/>
            <a:ext cx="3436374" cy="11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9F96-F270-470C-9E33-1DCBD997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MTB 241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0828F-0620-4D02-8BB5-D66F2348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62" y="1690688"/>
            <a:ext cx="9920747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3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19BF-6A4A-48AD-9076-CB3C9F17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Armed Trawler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E2500-2401-40AA-A6C0-D2E1AB06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74" y="1759974"/>
            <a:ext cx="7216877" cy="48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3E23-0293-4662-91C6-EC0E6F2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MTB 234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90321-F43D-4446-BE79-9CA04C21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82" y="1775951"/>
            <a:ext cx="86772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B024-4D29-4DE0-B3F0-A9D2C49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Distinguished Service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75711-1BBE-4CDC-9A2A-8C38C75C3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819" y="1966452"/>
            <a:ext cx="2418736" cy="48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6F73-AB29-4CDC-885F-2D5266F1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Mentioned in Despatches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BFFB8-D576-41D0-BC81-45D80C22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735" y="2123768"/>
            <a:ext cx="4758352" cy="43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9A698-ADE2-4DAF-A2B5-4E1EDA22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28" y="621792"/>
            <a:ext cx="8705088" cy="70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A8440-8B9E-4095-BEA5-EB7CBF93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96" y="1146049"/>
            <a:ext cx="9656064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91DC-CE6E-4A86-9C82-B69D9C73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Fairmile Type C MGB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E3D87-39CF-4BD9-BE96-2BDCF23E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2258961"/>
            <a:ext cx="76485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7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FD8A-EA16-45CD-AEBE-58893DEF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Fairmile D MTB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2C238-C268-4213-8A8D-16345209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14" y="1387475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2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32AD-30AB-4841-A9F6-66289906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150"/>
          </a:xfrm>
        </p:spPr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Vosper Type 1 MTB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4DB66-66C7-4AC9-B3DD-ED449783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8" y="1311275"/>
            <a:ext cx="762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6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D0EC-6E7D-4E33-94F6-24AE5991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S/E-boat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E8CD6-60EB-46A4-A0E1-F9DC0EBF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06" y="1645765"/>
            <a:ext cx="8750709" cy="45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6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72E8-54B3-41D4-A2CF-CC841FD2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100 S/E-Boat(after surrender)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69F1E-817E-49A6-A1F8-181545643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16" y="1592825"/>
            <a:ext cx="7796980" cy="49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9D1C-DB36-4383-B247-C53B7AE8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Forces Area of Operations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3722-AFA4-4D6A-A8DB-3D1E20ED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52" y="1297858"/>
            <a:ext cx="7060929" cy="53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BAA4-2FAE-492D-A73E-23091A1E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MINEFIELDS IN THE ENGLISH CHANNEL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E16ED-86DE-48FA-BEEC-9E58799DF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22" y="1690688"/>
            <a:ext cx="3882152" cy="49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4A48-D67D-4B8B-B1C8-57DE53BB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Boats alongside HMS Beehive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7E2B3-2AB9-4229-BA5D-66068E13A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94" y="2074606"/>
            <a:ext cx="5816395" cy="43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61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Jim Macdonald</vt:lpstr>
      <vt:lpstr>Fairmile Type C MGB</vt:lpstr>
      <vt:lpstr>Fairmile D MTB</vt:lpstr>
      <vt:lpstr>Vosper Type 1 MTB</vt:lpstr>
      <vt:lpstr>S/E-boat</vt:lpstr>
      <vt:lpstr>Type 100 S/E-Boat(after surrender)</vt:lpstr>
      <vt:lpstr>Coastal Forces Area of Operations</vt:lpstr>
      <vt:lpstr>MINEFIELDS IN THE ENGLISH CHANNEL</vt:lpstr>
      <vt:lpstr>Boats alongside HMS Beehive</vt:lpstr>
      <vt:lpstr>English Channel Sea Forts</vt:lpstr>
      <vt:lpstr>Distinguished Service Cross and Bar</vt:lpstr>
      <vt:lpstr>MTB 241</vt:lpstr>
      <vt:lpstr>German Armed Trawler</vt:lpstr>
      <vt:lpstr>MTB 234</vt:lpstr>
      <vt:lpstr>Distinguished Service Order</vt:lpstr>
      <vt:lpstr>Mentioned in Despatches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E-Boat</dc:title>
  <dc:creator>David Ledson</dc:creator>
  <cp:lastModifiedBy>David Ledson</cp:lastModifiedBy>
  <cp:revision>21</cp:revision>
  <dcterms:created xsi:type="dcterms:W3CDTF">2019-07-07T00:37:28Z</dcterms:created>
  <dcterms:modified xsi:type="dcterms:W3CDTF">2019-07-08T03:19:52Z</dcterms:modified>
</cp:coreProperties>
</file>